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2.wmf"/><Relationship Id="rId6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C62F81-49AE-45A0-ADD4-716F54A6DB2A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4B80E5-F3D3-485C-9FCC-ED2D1A62C4D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786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ODRE</a:t>
            </a:r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ĐIVANJE   JEDNAČINE  TANGENTE NA KRUŽNICU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1. slučaj- jednačina tangente na kružnicu, ako nam je data tačka dodira</a:t>
            </a:r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857224" y="2357430"/>
            <a:ext cx="3000396" cy="2928958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500166" y="4143380"/>
            <a:ext cx="3286148" cy="192882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2071670" y="4071942"/>
            <a:ext cx="1285884" cy="857256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00364" y="5000636"/>
          <a:ext cx="1500198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58720" imgH="215640" progId="Equation.3">
                  <p:embed/>
                </p:oleObj>
              </mc:Choice>
              <mc:Fallback>
                <p:oleObj name="Equation" r:id="rId3" imgW="5587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5000636"/>
                        <a:ext cx="1500198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198688" y="3357563"/>
          <a:ext cx="12461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495000" imgH="203040" progId="Equation.3">
                  <p:embed/>
                </p:oleObj>
              </mc:Choice>
              <mc:Fallback>
                <p:oleObj name="Equation" r:id="rId5" imgW="4950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3357563"/>
                        <a:ext cx="12461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857620" y="2643182"/>
          <a:ext cx="528638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2323800" imgH="228600" progId="Equation.3">
                  <p:embed/>
                </p:oleObj>
              </mc:Choice>
              <mc:Fallback>
                <p:oleObj name="Equation" r:id="rId7" imgW="23238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2643182"/>
                        <a:ext cx="5286380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143504" y="3500438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Jednačina tangente na kružnicu u tački dodira </a:t>
            </a:r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214942" y="4214818"/>
          <a:ext cx="15001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9" imgW="558720" imgH="215640" progId="Equation.3">
                  <p:embed/>
                </p:oleObj>
              </mc:Choice>
              <mc:Fallback>
                <p:oleObj name="Equation" r:id="rId9" imgW="5587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4214818"/>
                        <a:ext cx="150018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643174" y="4000504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500298" y="2000240"/>
          <a:ext cx="1143008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1" imgW="469800" imgH="203040" progId="Equation.3">
                  <p:embed/>
                </p:oleObj>
              </mc:Choice>
              <mc:Fallback>
                <p:oleObj name="Equation" r:id="rId11" imgW="46980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2000240"/>
                        <a:ext cx="1143008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2. slučaj- jednačina tangente iz tačke van kružnice</a:t>
            </a:r>
          </a:p>
        </p:txBody>
      </p:sp>
      <p:sp>
        <p:nvSpPr>
          <p:cNvPr id="4" name="Oval 3"/>
          <p:cNvSpPr/>
          <p:nvPr/>
        </p:nvSpPr>
        <p:spPr>
          <a:xfrm>
            <a:off x="642910" y="2357430"/>
            <a:ext cx="3071834" cy="292895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1571604" y="1714488"/>
            <a:ext cx="3643338" cy="2214578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-464363" y="1464471"/>
            <a:ext cx="3214710" cy="2285984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85984" y="714356"/>
          <a:ext cx="15001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558720" imgH="215640" progId="Equation.3">
                  <p:embed/>
                </p:oleObj>
              </mc:Choice>
              <mc:Fallback>
                <p:oleObj name="Equation" r:id="rId3" imgW="5587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714356"/>
                        <a:ext cx="150018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143108" y="3143248"/>
            <a:ext cx="1357322" cy="71438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98625" y="3929063"/>
          <a:ext cx="12477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495000" imgH="203040" progId="Equation.3">
                  <p:embed/>
                </p:oleObj>
              </mc:Choice>
              <mc:Fallback>
                <p:oleObj name="Equation" r:id="rId5" imgW="4950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25" y="3929063"/>
                        <a:ext cx="12477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357686" y="4071942"/>
          <a:ext cx="428628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126720" imgH="215640" progId="Equation.3">
                  <p:embed/>
                </p:oleObj>
              </mc:Choice>
              <mc:Fallback>
                <p:oleObj name="Equation" r:id="rId7" imgW="1267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4071942"/>
                        <a:ext cx="428628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42844" y="4071942"/>
          <a:ext cx="35719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9" imgW="139680" imgH="215640" progId="Equation.3">
                  <p:embed/>
                </p:oleObj>
              </mc:Choice>
              <mc:Fallback>
                <p:oleObj name="Equation" r:id="rId9" imgW="1396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4" y="4071942"/>
                        <a:ext cx="357190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000496" y="1571612"/>
            <a:ext cx="4857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Rješavamo sistem jednačina: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929058" y="2286000"/>
          <a:ext cx="519589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1" imgW="1726920" imgH="457200" progId="Equation.3">
                  <p:embed/>
                </p:oleObj>
              </mc:Choice>
              <mc:Fallback>
                <p:oleObj name="Equation" r:id="rId11" imgW="172692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2286000"/>
                        <a:ext cx="5195892" cy="121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000364" y="5072074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3" imgW="469800" imgH="203040" progId="Equation.3">
                  <p:embed/>
                </p:oleObj>
              </mc:Choice>
              <mc:Fallback>
                <p:oleObj name="Equation" r:id="rId13" imgW="46980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5072074"/>
                        <a:ext cx="11430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35824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Primjeri:</a:t>
            </a: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1.Odrediti jednačine tangenti na kružnu liniju</a:t>
            </a:r>
          </a:p>
          <a:p>
            <a:endParaRPr lang="sr-Latn-CS" sz="2400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 tačkama dodira A(4,3)  B(4,7).</a:t>
            </a:r>
          </a:p>
          <a:p>
            <a:endParaRPr lang="sr-Latn-CS" sz="2400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2.Odrediti jednačine tangenti iz tačke A(1,3) na kružnicu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b="1" dirty="0" smtClean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3.Iz koordinatnog početka povučene su tangente na kružnicu</a:t>
            </a:r>
          </a:p>
          <a:p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. </a:t>
            </a:r>
            <a:r>
              <a:rPr lang="en-U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CS" sz="2400" b="1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ći njihove jednačine i odrediti ugao između njih. </a:t>
            </a:r>
            <a:endParaRPr lang="sr-Latn-CS" sz="2400" b="1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00153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00153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42910" y="1142984"/>
          <a:ext cx="4429156" cy="657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1815840" imgH="228600" progId="Equation.3">
                  <p:embed/>
                </p:oleObj>
              </mc:Choice>
              <mc:Fallback>
                <p:oleObj name="Equation" r:id="rId3" imgW="18158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1142984"/>
                        <a:ext cx="4429156" cy="6572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2910" y="2928934"/>
          <a:ext cx="214314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876240" imgH="228600" progId="Equation.3">
                  <p:embed/>
                </p:oleObj>
              </mc:Choice>
              <mc:Fallback>
                <p:oleObj name="Equation" r:id="rId5" imgW="8762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928934"/>
                        <a:ext cx="2143140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71472" y="4214818"/>
          <a:ext cx="3286148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1498320" imgH="228600" progId="Equation.3">
                  <p:embed/>
                </p:oleObj>
              </mc:Choice>
              <mc:Fallback>
                <p:oleObj name="Equation" r:id="rId7" imgW="149832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214818"/>
                        <a:ext cx="3286148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86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Flow</vt:lpstr>
      <vt:lpstr>Equation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14</cp:revision>
  <dcterms:created xsi:type="dcterms:W3CDTF">2011-12-13T18:16:08Z</dcterms:created>
  <dcterms:modified xsi:type="dcterms:W3CDTF">2021-02-24T13:36:59Z</dcterms:modified>
</cp:coreProperties>
</file>