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7861D-5FCF-413A-9714-FE270070B799}" type="datetimeFigureOut">
              <a:rPr lang="en-US" smtClean="0"/>
              <a:t>2/8/2015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683FC-3414-4624-9EFF-EFDE02014C3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7861D-5FCF-413A-9714-FE270070B799}" type="datetimeFigureOut">
              <a:rPr lang="en-US" smtClean="0"/>
              <a:t>2/8/2015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683FC-3414-4624-9EFF-EFDE02014C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7861D-5FCF-413A-9714-FE270070B799}" type="datetimeFigureOut">
              <a:rPr lang="en-US" smtClean="0"/>
              <a:t>2/8/2015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683FC-3414-4624-9EFF-EFDE02014C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7861D-5FCF-413A-9714-FE270070B799}" type="datetimeFigureOut">
              <a:rPr lang="en-US" smtClean="0"/>
              <a:t>2/8/2015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683FC-3414-4624-9EFF-EFDE02014C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7861D-5FCF-413A-9714-FE270070B799}" type="datetimeFigureOut">
              <a:rPr lang="en-US" smtClean="0"/>
              <a:t>2/8/2015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18B683FC-3414-4624-9EFF-EFDE02014C3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7861D-5FCF-413A-9714-FE270070B799}" type="datetimeFigureOut">
              <a:rPr lang="en-US" smtClean="0"/>
              <a:t>2/8/2015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683FC-3414-4624-9EFF-EFDE02014C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7861D-5FCF-413A-9714-FE270070B799}" type="datetimeFigureOut">
              <a:rPr lang="en-US" smtClean="0"/>
              <a:t>2/8/2015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683FC-3414-4624-9EFF-EFDE02014C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7861D-5FCF-413A-9714-FE270070B799}" type="datetimeFigureOut">
              <a:rPr lang="en-US" smtClean="0"/>
              <a:t>2/8/2015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683FC-3414-4624-9EFF-EFDE02014C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7861D-5FCF-413A-9714-FE270070B799}" type="datetimeFigureOut">
              <a:rPr lang="en-US" smtClean="0"/>
              <a:t>2/8/2015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683FC-3414-4624-9EFF-EFDE02014C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7861D-5FCF-413A-9714-FE270070B799}" type="datetimeFigureOut">
              <a:rPr lang="en-US" smtClean="0"/>
              <a:t>2/8/2015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683FC-3414-4624-9EFF-EFDE02014C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7861D-5FCF-413A-9714-FE270070B799}" type="datetimeFigureOut">
              <a:rPr lang="en-US" smtClean="0"/>
              <a:t>2/8/2015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683FC-3414-4624-9EFF-EFDE02014C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86F7861D-5FCF-413A-9714-FE270070B799}" type="datetimeFigureOut">
              <a:rPr lang="en-US" smtClean="0"/>
              <a:t>2/8/2015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8B683FC-3414-4624-9EFF-EFDE02014C3D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scene3d>
              <a:camera prst="perspectiveHeroicExtremeLeftFacing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en-US" dirty="0" err="1" smtClean="0"/>
              <a:t>Prava</a:t>
            </a:r>
            <a:r>
              <a:rPr lang="en-US" dirty="0" smtClean="0"/>
              <a:t> </a:t>
            </a:r>
            <a:r>
              <a:rPr lang="sr-Latn-BA" dirty="0" smtClean="0"/>
              <a:t>i</a:t>
            </a:r>
            <a:r>
              <a:rPr lang="en-US" dirty="0" smtClean="0"/>
              <a:t> parabola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Zadaci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vje</a:t>
            </a:r>
            <a:r>
              <a:rPr lang="sr-Latn-BA" dirty="0" smtClean="0"/>
              <a:t>žbanje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357166"/>
            <a:ext cx="885828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sz="2400" dirty="0" smtClean="0"/>
              <a:t>Napomena 1</a:t>
            </a:r>
          </a:p>
          <a:p>
            <a:r>
              <a:rPr lang="sr-Latn-BA" sz="2400" dirty="0" smtClean="0"/>
              <a:t>Međusoban položaj prave i parabole ispitujemo rješavanjem sistema jednačina</a:t>
            </a:r>
          </a:p>
          <a:p>
            <a:endParaRPr lang="sr-Latn-BA" sz="2400" dirty="0"/>
          </a:p>
          <a:p>
            <a:endParaRPr lang="sr-Latn-BA" sz="2400" dirty="0" smtClean="0"/>
          </a:p>
          <a:p>
            <a:endParaRPr lang="sr-Latn-BA" sz="2400" dirty="0"/>
          </a:p>
          <a:p>
            <a:endParaRPr lang="sr-Latn-BA" sz="2400" dirty="0" smtClean="0"/>
          </a:p>
          <a:p>
            <a:r>
              <a:rPr lang="sr-Latn-BA" sz="2400" dirty="0" smtClean="0"/>
              <a:t>Napomena 2</a:t>
            </a:r>
          </a:p>
          <a:p>
            <a:r>
              <a:rPr lang="sr-Latn-BA" sz="2400" dirty="0" smtClean="0"/>
              <a:t>Ako je prava tangenta na parabolu tada ona zadovoljava USLOV DODIRA koji glasi</a:t>
            </a:r>
          </a:p>
          <a:p>
            <a:endParaRPr lang="sr-Latn-BA" sz="2400" dirty="0"/>
          </a:p>
          <a:p>
            <a:endParaRPr lang="sr-Latn-BA" sz="2400" dirty="0" smtClean="0"/>
          </a:p>
          <a:p>
            <a:r>
              <a:rPr lang="sr-Latn-BA" sz="2400" dirty="0" smtClean="0"/>
              <a:t>Napomena 3</a:t>
            </a:r>
          </a:p>
          <a:p>
            <a:r>
              <a:rPr lang="sr-Latn-BA" sz="2400" dirty="0" smtClean="0"/>
              <a:t>Ako se traži jednačina tangente u datoj tački             na paraboli, tada imamo gotovu jednačinu</a:t>
            </a:r>
          </a:p>
          <a:p>
            <a:endParaRPr lang="en-US" sz="2400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857224" y="1643050"/>
          <a:ext cx="1714512" cy="1285884"/>
        </p:xfrm>
        <a:graphic>
          <a:graphicData uri="http://schemas.openxmlformats.org/presentationml/2006/ole">
            <p:oleObj spid="_x0000_s1026" name="Equation" r:id="rId3" imgW="634680" imgH="457200" progId="Equation.3">
              <p:embed/>
            </p:oleObj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928926" y="4214818"/>
          <a:ext cx="1643074" cy="571504"/>
        </p:xfrm>
        <a:graphic>
          <a:graphicData uri="http://schemas.openxmlformats.org/presentationml/2006/ole">
            <p:oleObj spid="_x0000_s1027" name="Equation" r:id="rId4" imgW="507960" imgH="203040" progId="Equation.3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6286512" y="5214950"/>
          <a:ext cx="642942" cy="442914"/>
        </p:xfrm>
        <a:graphic>
          <a:graphicData uri="http://schemas.openxmlformats.org/presentationml/2006/ole">
            <p:oleObj spid="_x0000_s1028" name="Equation" r:id="rId5" imgW="482400" imgH="228600" progId="Equation.3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2428860" y="6000768"/>
          <a:ext cx="2571768" cy="642942"/>
        </p:xfrm>
        <a:graphic>
          <a:graphicData uri="http://schemas.openxmlformats.org/presentationml/2006/ole">
            <p:oleObj spid="_x0000_s1029" name="Equation" r:id="rId6" imgW="106668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214290"/>
            <a:ext cx="8429684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sz="2400" dirty="0" smtClean="0">
                <a:latin typeface="Times New Roman" pitchFamily="18" charset="0"/>
                <a:cs typeface="Times New Roman" pitchFamily="18" charset="0"/>
              </a:rPr>
              <a:t>Zadatak 1.</a:t>
            </a:r>
          </a:p>
          <a:p>
            <a:r>
              <a:rPr lang="sr-Latn-BA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BA" sz="2400" dirty="0" smtClean="0">
                <a:latin typeface="Times New Roman" pitchFamily="18" charset="0"/>
                <a:cs typeface="Times New Roman" pitchFamily="18" charset="0"/>
              </a:rPr>
              <a:t>Naći jednačinu tangente parabole                    u tački (-1,2).</a:t>
            </a:r>
          </a:p>
          <a:p>
            <a:endParaRPr lang="sr-Latn-BA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sr-Latn-BA" sz="2400" dirty="0" smtClean="0">
                <a:latin typeface="Times New Roman" pitchFamily="18" charset="0"/>
                <a:cs typeface="Times New Roman" pitchFamily="18" charset="0"/>
              </a:rPr>
              <a:t>Zadatak 2.</a:t>
            </a:r>
          </a:p>
          <a:p>
            <a:r>
              <a:rPr lang="sr-Latn-BA" sz="2400" dirty="0" smtClean="0">
                <a:latin typeface="Times New Roman" pitchFamily="18" charset="0"/>
                <a:cs typeface="Times New Roman" pitchFamily="18" charset="0"/>
              </a:rPr>
              <a:t>Napisati jednačinu tangente parabole                    , ako je poznato da je paralelna sa pravom 3x-y-4=0.</a:t>
            </a:r>
          </a:p>
          <a:p>
            <a:endParaRPr lang="sr-Latn-BA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sr-Latn-BA" sz="2400" dirty="0" smtClean="0">
                <a:latin typeface="Times New Roman" pitchFamily="18" charset="0"/>
                <a:cs typeface="Times New Roman" pitchFamily="18" charset="0"/>
              </a:rPr>
              <a:t>Zadatak3.</a:t>
            </a:r>
          </a:p>
          <a:p>
            <a:r>
              <a:rPr lang="sr-Latn-BA" sz="2400" dirty="0" smtClean="0">
                <a:latin typeface="Times New Roman" pitchFamily="18" charset="0"/>
                <a:cs typeface="Times New Roman" pitchFamily="18" charset="0"/>
              </a:rPr>
              <a:t>Naći jednačinu parabole                     koju dodiruje prava 2x+y+4=0.   </a:t>
            </a:r>
          </a:p>
          <a:p>
            <a:endParaRPr lang="en-US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4714876" y="571480"/>
          <a:ext cx="1285884" cy="500066"/>
        </p:xfrm>
        <a:graphic>
          <a:graphicData uri="http://schemas.openxmlformats.org/presentationml/2006/ole">
            <p:oleObj spid="_x0000_s2050" name="Equation" r:id="rId3" imgW="596880" imgH="228600" progId="Equation.3">
              <p:embed/>
            </p:oleObj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5143504" y="1643050"/>
          <a:ext cx="1143008" cy="442914"/>
        </p:xfrm>
        <a:graphic>
          <a:graphicData uri="http://schemas.openxmlformats.org/presentationml/2006/ole">
            <p:oleObj spid="_x0000_s2051" name="Equation" r:id="rId4" imgW="571320" imgH="228600" progId="Equation.3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3643306" y="3071810"/>
          <a:ext cx="1143008" cy="500066"/>
        </p:xfrm>
        <a:graphic>
          <a:graphicData uri="http://schemas.openxmlformats.org/presentationml/2006/ole">
            <p:oleObj spid="_x0000_s2053" name="Equation" r:id="rId5" imgW="59688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18</TotalTime>
  <Words>91</Words>
  <Application>Microsoft Office PowerPoint</Application>
  <PresentationFormat>On-screen Show (4:3)</PresentationFormat>
  <Paragraphs>22</Paragraphs>
  <Slides>3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Apex</vt:lpstr>
      <vt:lpstr>Microsoft Equation 3.0</vt:lpstr>
      <vt:lpstr>Prava i parabola</vt:lpstr>
      <vt:lpstr>Slide 2</vt:lpstr>
      <vt:lpstr>Slide 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Prava i parabola</dc:title>
  <dc:creator>HP</dc:creator>
  <cp:lastModifiedBy>HP</cp:lastModifiedBy>
  <cp:revision>2</cp:revision>
  <dcterms:created xsi:type="dcterms:W3CDTF">2015-02-08T14:08:23Z</dcterms:created>
  <dcterms:modified xsi:type="dcterms:W3CDTF">2015-02-08T14:26:27Z</dcterms:modified>
</cp:coreProperties>
</file>