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335CB7CA-4570-410B-A895-1CF48EE0AE8F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3E2D463D-8BD5-414E-8490-4FBA89BBA921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50650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CB7CA-4570-410B-A895-1CF48EE0AE8F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D463D-8BD5-414E-8490-4FBA89BBA9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4100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CB7CA-4570-410B-A895-1CF48EE0AE8F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D463D-8BD5-414E-8490-4FBA89BBA921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09312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CB7CA-4570-410B-A895-1CF48EE0AE8F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D463D-8BD5-414E-8490-4FBA89BBA921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44970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CB7CA-4570-410B-A895-1CF48EE0AE8F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D463D-8BD5-414E-8490-4FBA89BBA9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8312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CB7CA-4570-410B-A895-1CF48EE0AE8F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D463D-8BD5-414E-8490-4FBA89BBA921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86213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CB7CA-4570-410B-A895-1CF48EE0AE8F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D463D-8BD5-414E-8490-4FBA89BBA921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13436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CB7CA-4570-410B-A895-1CF48EE0AE8F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D463D-8BD5-414E-8490-4FBA89BBA921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93722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CB7CA-4570-410B-A895-1CF48EE0AE8F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D463D-8BD5-414E-8490-4FBA89BBA921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11517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CB7CA-4570-410B-A895-1CF48EE0AE8F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D463D-8BD5-414E-8490-4FBA89BBA9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2002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CB7CA-4570-410B-A895-1CF48EE0AE8F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D463D-8BD5-414E-8490-4FBA89BBA921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60040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CB7CA-4570-410B-A895-1CF48EE0AE8F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D463D-8BD5-414E-8490-4FBA89BBA9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91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CB7CA-4570-410B-A895-1CF48EE0AE8F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D463D-8BD5-414E-8490-4FBA89BBA921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3432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CB7CA-4570-410B-A895-1CF48EE0AE8F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D463D-8BD5-414E-8490-4FBA89BBA921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3251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CB7CA-4570-410B-A895-1CF48EE0AE8F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D463D-8BD5-414E-8490-4FBA89BBA9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910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CB7CA-4570-410B-A895-1CF48EE0AE8F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D463D-8BD5-414E-8490-4FBA89BBA921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90381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CB7CA-4570-410B-A895-1CF48EE0AE8F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D463D-8BD5-414E-8490-4FBA89BBA9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584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35CB7CA-4570-410B-A895-1CF48EE0AE8F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E2D463D-8BD5-414E-8490-4FBA89BBA9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519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88165" y="3915594"/>
            <a:ext cx="6815669" cy="1515533"/>
          </a:xfrm>
        </p:spPr>
        <p:txBody>
          <a:bodyPr/>
          <a:lstStyle/>
          <a:p>
            <a:r>
              <a:rPr lang="en-US" sz="8000" b="1" dirty="0" err="1" smtClean="0">
                <a:solidFill>
                  <a:schemeClr val="accent4">
                    <a:lumMod val="50000"/>
                  </a:schemeClr>
                </a:solidFill>
              </a:rPr>
              <a:t>Biografija</a:t>
            </a:r>
            <a:r>
              <a:rPr lang="en-US" sz="8000" b="1" dirty="0" smtClean="0">
                <a:solidFill>
                  <a:schemeClr val="accent4">
                    <a:lumMod val="50000"/>
                  </a:schemeClr>
                </a:solidFill>
              </a:rPr>
              <a:t>/CV</a:t>
            </a:r>
            <a:endParaRPr lang="en-US" sz="80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3769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705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9717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035" y="1534223"/>
            <a:ext cx="3561271" cy="1303867"/>
          </a:xfrm>
        </p:spPr>
        <p:txBody>
          <a:bodyPr>
            <a:normAutofit/>
          </a:bodyPr>
          <a:lstStyle/>
          <a:p>
            <a:r>
              <a:rPr lang="sr-Latn-ME" sz="2800" dirty="0" smtClean="0">
                <a:solidFill>
                  <a:schemeClr val="accent5"/>
                </a:solidFill>
              </a:rPr>
              <a:t>Biografija/CV</a:t>
            </a:r>
            <a:endParaRPr lang="en-US" sz="2800" dirty="0">
              <a:solidFill>
                <a:schemeClr val="accent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Skraćenica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latinski</a:t>
            </a:r>
            <a:r>
              <a:rPr lang="en-US" dirty="0"/>
              <a:t> </a:t>
            </a:r>
            <a:r>
              <a:rPr lang="en-US" dirty="0" err="1"/>
              <a:t>izraz</a:t>
            </a:r>
            <a:r>
              <a:rPr lang="en-US" dirty="0"/>
              <a:t> </a:t>
            </a:r>
            <a:r>
              <a:rPr lang="en-US" b="1" dirty="0">
                <a:solidFill>
                  <a:srgbClr val="FF0000"/>
                </a:solidFill>
              </a:rPr>
              <a:t>Curriculum Vitae. </a:t>
            </a:r>
            <a:endParaRPr lang="sr-Latn-ME" b="1" dirty="0" smtClean="0">
              <a:solidFill>
                <a:srgbClr val="FF0000"/>
              </a:solidFill>
            </a:endParaRPr>
          </a:p>
          <a:p>
            <a:r>
              <a:rPr lang="en-US" b="1" dirty="0" smtClean="0">
                <a:solidFill>
                  <a:srgbClr val="C00000"/>
                </a:solidFill>
              </a:rPr>
              <a:t>Curriculum</a:t>
            </a:r>
            <a:r>
              <a:rPr lang="en-US" dirty="0" smtClean="0"/>
              <a:t> </a:t>
            </a:r>
            <a:r>
              <a:rPr lang="en-US" dirty="0" err="1"/>
              <a:t>znači</a:t>
            </a:r>
            <a:r>
              <a:rPr lang="en-US" dirty="0"/>
              <a:t> </a:t>
            </a:r>
            <a:r>
              <a:rPr lang="en-US" dirty="0" err="1"/>
              <a:t>tok</a:t>
            </a:r>
            <a:r>
              <a:rPr lang="en-US" dirty="0"/>
              <a:t> a </a:t>
            </a:r>
            <a:r>
              <a:rPr lang="en-US" dirty="0" smtClean="0"/>
              <a:t>r</a:t>
            </a:r>
            <a:r>
              <a:rPr lang="sr-Latn-ME" dirty="0" smtClean="0"/>
              <a:t>ij</a:t>
            </a:r>
            <a:r>
              <a:rPr lang="en-US" dirty="0" err="1" smtClean="0"/>
              <a:t>eč</a:t>
            </a:r>
            <a:r>
              <a:rPr lang="en-US" dirty="0" smtClean="0"/>
              <a:t> </a:t>
            </a:r>
            <a:r>
              <a:rPr lang="en-US" b="1" dirty="0">
                <a:solidFill>
                  <a:srgbClr val="C00000"/>
                </a:solidFill>
              </a:rPr>
              <a:t>Vitae</a:t>
            </a:r>
            <a:r>
              <a:rPr lang="en-US" dirty="0"/>
              <a:t> </a:t>
            </a:r>
            <a:r>
              <a:rPr lang="en-US" dirty="0" err="1"/>
              <a:t>život</a:t>
            </a:r>
            <a:r>
              <a:rPr lang="en-US" dirty="0"/>
              <a:t>. U </a:t>
            </a:r>
            <a:r>
              <a:rPr lang="en-US" dirty="0" err="1"/>
              <a:t>prevodu</a:t>
            </a:r>
            <a:r>
              <a:rPr lang="en-US" dirty="0"/>
              <a:t> bi </a:t>
            </a:r>
            <a:r>
              <a:rPr lang="en-US" dirty="0" err="1"/>
              <a:t>značenje</a:t>
            </a:r>
            <a:r>
              <a:rPr lang="en-US" dirty="0"/>
              <a:t> </a:t>
            </a:r>
            <a:r>
              <a:rPr lang="en-US" dirty="0" err="1"/>
              <a:t>moglo</a:t>
            </a:r>
            <a:r>
              <a:rPr lang="en-US" dirty="0"/>
              <a:t> </a:t>
            </a:r>
            <a:r>
              <a:rPr lang="en-US" dirty="0" err="1"/>
              <a:t>biti</a:t>
            </a:r>
            <a:r>
              <a:rPr lang="en-US" dirty="0"/>
              <a:t> </a:t>
            </a:r>
            <a:r>
              <a:rPr lang="en-US" dirty="0" err="1"/>
              <a:t>životopis</a:t>
            </a:r>
            <a:r>
              <a:rPr lang="en-US" dirty="0" smtClean="0"/>
              <a:t>.</a:t>
            </a:r>
            <a:endParaRPr lang="sr-Latn-ME" dirty="0" smtClean="0"/>
          </a:p>
          <a:p>
            <a:r>
              <a:rPr lang="en-US" dirty="0" smtClean="0"/>
              <a:t> </a:t>
            </a:r>
            <a:r>
              <a:rPr lang="en-US" dirty="0"/>
              <a:t>To je </a:t>
            </a:r>
            <a:r>
              <a:rPr lang="en-US" dirty="0" err="1"/>
              <a:t>kratki</a:t>
            </a:r>
            <a:r>
              <a:rPr lang="en-US" dirty="0"/>
              <a:t> </a:t>
            </a:r>
            <a:r>
              <a:rPr lang="en-US" dirty="0" err="1"/>
              <a:t>pregled</a:t>
            </a:r>
            <a:r>
              <a:rPr lang="en-US" dirty="0"/>
              <a:t> </a:t>
            </a:r>
            <a:r>
              <a:rPr lang="en-US" dirty="0" err="1"/>
              <a:t>završenih</a:t>
            </a:r>
            <a:r>
              <a:rPr lang="en-US" dirty="0"/>
              <a:t> </a:t>
            </a:r>
            <a:r>
              <a:rPr lang="en-US" dirty="0" err="1"/>
              <a:t>škola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radnog</a:t>
            </a:r>
            <a:r>
              <a:rPr lang="en-US" dirty="0"/>
              <a:t> </a:t>
            </a:r>
            <a:r>
              <a:rPr lang="en-US" dirty="0" err="1"/>
              <a:t>iskustva</a:t>
            </a:r>
            <a:r>
              <a:rPr lang="en-US" dirty="0"/>
              <a:t>. </a:t>
            </a:r>
            <a:endParaRPr lang="sr-Latn-ME" dirty="0" smtClean="0"/>
          </a:p>
          <a:p>
            <a:r>
              <a:rPr lang="en-US" dirty="0" smtClean="0"/>
              <a:t>CV </a:t>
            </a:r>
            <a:r>
              <a:rPr lang="en-US" dirty="0"/>
              <a:t>se </a:t>
            </a:r>
            <a:r>
              <a:rPr lang="en-US" dirty="0" err="1" smtClean="0"/>
              <a:t>zaht</a:t>
            </a:r>
            <a:r>
              <a:rPr lang="sr-Latn-ME" dirty="0" smtClean="0"/>
              <a:t>ij</a:t>
            </a:r>
            <a:r>
              <a:rPr lang="en-US" dirty="0" err="1" smtClean="0"/>
              <a:t>eva</a:t>
            </a:r>
            <a:r>
              <a:rPr lang="en-US" dirty="0" smtClean="0"/>
              <a:t> </a:t>
            </a:r>
            <a:r>
              <a:rPr lang="en-US" dirty="0" err="1"/>
              <a:t>prilikom</a:t>
            </a:r>
            <a:r>
              <a:rPr lang="en-US" dirty="0"/>
              <a:t> </a:t>
            </a:r>
            <a:r>
              <a:rPr lang="en-US" dirty="0" err="1"/>
              <a:t>prijave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posao</a:t>
            </a:r>
            <a:r>
              <a:rPr lang="en-US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5809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9409" y="1561382"/>
            <a:ext cx="3656160" cy="1224950"/>
          </a:xfrm>
        </p:spPr>
        <p:txBody>
          <a:bodyPr>
            <a:normAutofit/>
          </a:bodyPr>
          <a:lstStyle/>
          <a:p>
            <a:r>
              <a:rPr lang="sr-Latn-ME" sz="2800" dirty="0" smtClean="0">
                <a:solidFill>
                  <a:schemeClr val="accent5"/>
                </a:solidFill>
              </a:rPr>
              <a:t>Biografija/CV</a:t>
            </a:r>
            <a:endParaRPr lang="en-US" sz="2800" dirty="0">
              <a:solidFill>
                <a:schemeClr val="accent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3183146"/>
            <a:ext cx="9601196" cy="2692721"/>
          </a:xfrm>
        </p:spPr>
        <p:txBody>
          <a:bodyPr/>
          <a:lstStyle/>
          <a:p>
            <a:pPr marL="0" indent="0">
              <a:buNone/>
            </a:pPr>
            <a:r>
              <a:rPr lang="sr-Latn-ME" sz="3200" dirty="0" smtClean="0"/>
              <a:t>   CV ili biografija sadrži tri grupe podataka i to:</a:t>
            </a:r>
          </a:p>
          <a:p>
            <a:pPr marL="0" indent="0">
              <a:buNone/>
            </a:pPr>
            <a:r>
              <a:rPr lang="sr-Latn-ME" dirty="0" smtClean="0">
                <a:solidFill>
                  <a:srgbClr val="FF0000"/>
                </a:solidFill>
              </a:rPr>
              <a:t>1. Lične podatke</a:t>
            </a:r>
          </a:p>
          <a:p>
            <a:pPr marL="0" indent="0">
              <a:buNone/>
            </a:pPr>
            <a:r>
              <a:rPr lang="sr-Latn-ME" dirty="0" smtClean="0">
                <a:solidFill>
                  <a:srgbClr val="0070C0"/>
                </a:solidFill>
              </a:rPr>
              <a:t>2. Podatke koji se tiču obrazovanja</a:t>
            </a:r>
          </a:p>
          <a:p>
            <a:pPr marL="0" indent="0">
              <a:buNone/>
            </a:pPr>
            <a:r>
              <a:rPr lang="sr-Latn-ME" dirty="0" smtClean="0">
                <a:solidFill>
                  <a:srgbClr val="7030A0"/>
                </a:solidFill>
              </a:rPr>
              <a:t>3. Radno iskustvo</a:t>
            </a:r>
            <a:endParaRPr lang="en-US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59999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6058" y="1516970"/>
            <a:ext cx="3302477" cy="1303867"/>
          </a:xfrm>
        </p:spPr>
        <p:txBody>
          <a:bodyPr>
            <a:normAutofit/>
          </a:bodyPr>
          <a:lstStyle/>
          <a:p>
            <a:r>
              <a:rPr lang="sr-Latn-ME" sz="2800" dirty="0" smtClean="0">
                <a:solidFill>
                  <a:schemeClr val="accent5"/>
                </a:solidFill>
              </a:rPr>
              <a:t>Biografija/CV</a:t>
            </a:r>
            <a:endParaRPr lang="en-US" sz="2800" dirty="0">
              <a:solidFill>
                <a:schemeClr val="accent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r-Latn-ME" dirty="0" smtClean="0"/>
              <a:t>Dodatak koji poslodavcu može olakšati pravilan izbor kandidata jesu i vještine koje potencijalni radnik posjeduje, a to su:</a:t>
            </a:r>
          </a:p>
          <a:p>
            <a:pPr marL="0" indent="0">
              <a:buNone/>
            </a:pPr>
            <a:endParaRPr lang="sr-Latn-ME" dirty="0"/>
          </a:p>
          <a:p>
            <a:r>
              <a:rPr lang="sr-Latn-ME" dirty="0"/>
              <a:t>p</a:t>
            </a:r>
            <a:r>
              <a:rPr lang="sr-Latn-ME" dirty="0" smtClean="0"/>
              <a:t>oznavanje stranih jezika,</a:t>
            </a:r>
          </a:p>
          <a:p>
            <a:r>
              <a:rPr lang="sr-Latn-ME" dirty="0" smtClean="0"/>
              <a:t> informatičke vještine, </a:t>
            </a:r>
          </a:p>
          <a:p>
            <a:r>
              <a:rPr lang="sr-Latn-ME" dirty="0" smtClean="0"/>
              <a:t>društvene vještine, </a:t>
            </a:r>
          </a:p>
          <a:p>
            <a:r>
              <a:rPr lang="sr-Latn-ME" dirty="0" smtClean="0"/>
              <a:t>tehničke vještine i sl.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06463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937" y="1508343"/>
            <a:ext cx="3302477" cy="1303867"/>
          </a:xfrm>
        </p:spPr>
        <p:txBody>
          <a:bodyPr>
            <a:normAutofit/>
          </a:bodyPr>
          <a:lstStyle/>
          <a:p>
            <a:r>
              <a:rPr lang="sr-Latn-ME" sz="2800" dirty="0">
                <a:solidFill>
                  <a:schemeClr val="accent5"/>
                </a:solidFill>
              </a:rPr>
              <a:t>Biografija/CV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3062376"/>
            <a:ext cx="9601196" cy="2813491"/>
          </a:xfrm>
        </p:spPr>
        <p:txBody>
          <a:bodyPr/>
          <a:lstStyle/>
          <a:p>
            <a:r>
              <a:rPr lang="sr-Latn-ME" dirty="0" smtClean="0"/>
              <a:t>Ukoliko su navedene vještine relevantne za poziciju traženog radnog mjesta, mogu predstavljati olakšavajuću okolnost za prijem radnika u radni odnos, i sa mjesta poslodavca, i sa mjesta zainteresovanog kandidata za buduće radno mjesto.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4014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981" y="1404827"/>
            <a:ext cx="4504424" cy="1303867"/>
          </a:xfrm>
        </p:spPr>
        <p:txBody>
          <a:bodyPr/>
          <a:lstStyle/>
          <a:p>
            <a:r>
              <a:rPr lang="sr-Latn-ME" dirty="0">
                <a:solidFill>
                  <a:schemeClr val="accent5"/>
                </a:solidFill>
              </a:rPr>
              <a:t>Biografija/CV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r-Latn-ME" dirty="0" smtClean="0"/>
              <a:t>Prvu grupu podataka u biografiji čine lični podaci:</a:t>
            </a:r>
          </a:p>
          <a:p>
            <a:endParaRPr lang="sr-Latn-ME" dirty="0"/>
          </a:p>
          <a:p>
            <a:pPr>
              <a:buFont typeface="Wingdings" panose="05000000000000000000" pitchFamily="2" charset="2"/>
              <a:buChar char="ü"/>
            </a:pPr>
            <a:r>
              <a:rPr lang="sr-Latn-ME" dirty="0" smtClean="0"/>
              <a:t>Ime i prezime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r-Latn-ME" dirty="0" smtClean="0"/>
              <a:t>Datum rođenja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r-Latn-ME" dirty="0" smtClean="0"/>
              <a:t>Adresa prebivališta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r-Latn-ME" dirty="0" smtClean="0"/>
              <a:t>Kontakt telefon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r-Latn-ME" dirty="0" smtClean="0"/>
              <a:t>E-mail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28806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9137" y="1473838"/>
            <a:ext cx="2336320" cy="1303867"/>
          </a:xfrm>
        </p:spPr>
        <p:txBody>
          <a:bodyPr>
            <a:normAutofit/>
          </a:bodyPr>
          <a:lstStyle/>
          <a:p>
            <a:r>
              <a:rPr lang="sr-Latn-ME" sz="2800" dirty="0" smtClean="0">
                <a:solidFill>
                  <a:schemeClr val="accent5"/>
                </a:solidFill>
              </a:rPr>
              <a:t>Biografija/CV</a:t>
            </a:r>
            <a:endParaRPr lang="en-US" sz="2800" dirty="0">
              <a:solidFill>
                <a:schemeClr val="accent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645460"/>
          </a:xfrm>
        </p:spPr>
        <p:txBody>
          <a:bodyPr>
            <a:normAutofit/>
          </a:bodyPr>
          <a:lstStyle/>
          <a:p>
            <a:r>
              <a:rPr lang="sr-Latn-ME" dirty="0" smtClean="0"/>
              <a:t>Drugu grupu podataka u CV-u čine:</a:t>
            </a:r>
          </a:p>
          <a:p>
            <a:pPr marL="0" indent="0">
              <a:buNone/>
            </a:pPr>
            <a:endParaRPr lang="sr-Latn-ME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sr-Latn-ME" dirty="0" smtClean="0"/>
              <a:t>Naziv i mjesto srednje škole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r-Latn-ME" dirty="0" smtClean="0"/>
              <a:t>Zanimanje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r-Latn-ME" dirty="0" smtClean="0"/>
              <a:t>Naziv i mjesto univerziteta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r-Latn-ME" dirty="0" smtClean="0"/>
              <a:t>Zanimanje</a:t>
            </a:r>
          </a:p>
          <a:p>
            <a:pPr marL="0" indent="0">
              <a:buNone/>
            </a:pPr>
            <a:r>
              <a:rPr lang="sr-Latn-ME" dirty="0" smtClean="0"/>
              <a:t>                            (Ovo su podaci koji se tiču obrazovanja)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24018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9795" y="1516971"/>
            <a:ext cx="3397368" cy="1303867"/>
          </a:xfrm>
        </p:spPr>
        <p:txBody>
          <a:bodyPr>
            <a:normAutofit/>
          </a:bodyPr>
          <a:lstStyle/>
          <a:p>
            <a:r>
              <a:rPr lang="sr-Latn-ME" sz="2800" dirty="0" smtClean="0">
                <a:solidFill>
                  <a:schemeClr val="accent5"/>
                </a:solidFill>
              </a:rPr>
              <a:t>Biografija/CV</a:t>
            </a:r>
            <a:endParaRPr lang="en-US" sz="2800" dirty="0">
              <a:solidFill>
                <a:schemeClr val="accent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ME" dirty="0" smtClean="0"/>
              <a:t>Treći dio CV-a čine podaci vezani za radno iskustvo:</a:t>
            </a:r>
          </a:p>
          <a:p>
            <a:endParaRPr lang="sr-Latn-ME" dirty="0"/>
          </a:p>
          <a:p>
            <a:pPr>
              <a:buFont typeface="Wingdings" panose="05000000000000000000" pitchFamily="2" charset="2"/>
              <a:buChar char="ü"/>
            </a:pPr>
            <a:r>
              <a:rPr lang="sr-Latn-ME" dirty="0" smtClean="0"/>
              <a:t>Datum, mjesto i naziv kompanije u kojoj je kandidat bio zaposlen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r-Latn-ME" dirty="0" smtClean="0"/>
              <a:t>Radno mjesto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r-Latn-ME" dirty="0" smtClean="0"/>
              <a:t>Poslove koje je kandidat obavljao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81346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0730" y="145371"/>
            <a:ext cx="9194319" cy="406720"/>
          </a:xfrm>
        </p:spPr>
        <p:txBody>
          <a:bodyPr>
            <a:normAutofit fontScale="90000"/>
          </a:bodyPr>
          <a:lstStyle/>
          <a:p>
            <a:r>
              <a:rPr lang="sr-Latn-ME" sz="3200" dirty="0" smtClean="0">
                <a:solidFill>
                  <a:srgbClr val="FF0000"/>
                </a:solidFill>
              </a:rPr>
              <a:t>     Forma CV-a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3423" y="698740"/>
            <a:ext cx="9601196" cy="582283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sr-Latn-ME" sz="1400" dirty="0"/>
              <a:t>	</a:t>
            </a:r>
            <a:r>
              <a:rPr lang="sr-Latn-ME" sz="1400" b="1" dirty="0" smtClean="0"/>
              <a:t>                                                                                                        </a:t>
            </a:r>
            <a:r>
              <a:rPr lang="sr-Latn-ME" sz="1800" b="1" dirty="0" smtClean="0"/>
              <a:t>Curriculum vitae</a:t>
            </a:r>
          </a:p>
          <a:p>
            <a:pPr marL="0" indent="0">
              <a:buNone/>
            </a:pPr>
            <a:r>
              <a:rPr lang="sr-Latn-ME" sz="1700" b="1" dirty="0" smtClean="0"/>
              <a:t>Lični podaci:</a:t>
            </a:r>
          </a:p>
          <a:p>
            <a:pPr marL="0" indent="0">
              <a:buNone/>
            </a:pPr>
            <a:r>
              <a:rPr lang="sr-Latn-ME" sz="1700" dirty="0" smtClean="0"/>
              <a:t>Ime i prezime</a:t>
            </a:r>
          </a:p>
          <a:p>
            <a:pPr marL="0" indent="0">
              <a:buNone/>
            </a:pPr>
            <a:r>
              <a:rPr lang="sr-Latn-ME" sz="1700" dirty="0" smtClean="0"/>
              <a:t>Adresa</a:t>
            </a:r>
          </a:p>
          <a:p>
            <a:pPr marL="0" indent="0">
              <a:buNone/>
            </a:pPr>
            <a:r>
              <a:rPr lang="sr-Latn-ME" sz="1700" dirty="0" smtClean="0"/>
              <a:t>Telefon</a:t>
            </a:r>
          </a:p>
          <a:p>
            <a:pPr marL="0" indent="0">
              <a:buNone/>
            </a:pPr>
            <a:r>
              <a:rPr lang="sr-Latn-ME" sz="1700" b="1" dirty="0" smtClean="0"/>
              <a:t>Obrazovanje:</a:t>
            </a:r>
          </a:p>
          <a:p>
            <a:pPr marL="0" indent="0">
              <a:buNone/>
            </a:pPr>
            <a:r>
              <a:rPr lang="sr-Latn-ME" sz="1700" dirty="0" smtClean="0"/>
              <a:t>Srednja škola</a:t>
            </a:r>
          </a:p>
          <a:p>
            <a:pPr marL="0" indent="0">
              <a:buNone/>
            </a:pPr>
            <a:r>
              <a:rPr lang="sr-Latn-ME" sz="1700" dirty="0" smtClean="0"/>
              <a:t>Naziv dodijeljene kvalifikacije</a:t>
            </a:r>
          </a:p>
          <a:p>
            <a:pPr marL="0" indent="0">
              <a:buNone/>
            </a:pPr>
            <a:r>
              <a:rPr lang="sr-Latn-ME" sz="1700" dirty="0" smtClean="0"/>
              <a:t>Fakultet</a:t>
            </a:r>
          </a:p>
          <a:p>
            <a:pPr marL="0" indent="0">
              <a:buNone/>
            </a:pPr>
            <a:r>
              <a:rPr lang="sr-Latn-ME" sz="1700" dirty="0" smtClean="0"/>
              <a:t>Naziv dodijeljene kvalifikacije</a:t>
            </a:r>
          </a:p>
          <a:p>
            <a:pPr marL="0" indent="0">
              <a:buNone/>
            </a:pPr>
            <a:r>
              <a:rPr lang="sr-Latn-ME" sz="1700" b="1" dirty="0" smtClean="0"/>
              <a:t>Radno iskustvo</a:t>
            </a:r>
          </a:p>
          <a:p>
            <a:pPr marL="0" indent="0">
              <a:buNone/>
            </a:pPr>
            <a:r>
              <a:rPr lang="sr-Latn-ME" sz="1700" dirty="0" smtClean="0"/>
              <a:t>Datumi za svako radno jesto, počevši s posljednjim. Radno mjesto glavni poslovi i odgovornosti, ime i adresu poslodavca.</a:t>
            </a:r>
          </a:p>
          <a:p>
            <a:pPr marL="0" indent="0">
              <a:buNone/>
            </a:pPr>
            <a:r>
              <a:rPr lang="sr-Latn-ME" sz="1700" b="1" dirty="0" smtClean="0"/>
              <a:t>Lične vještine i kompetencije</a:t>
            </a:r>
          </a:p>
          <a:p>
            <a:pPr marL="0" indent="0">
              <a:buNone/>
            </a:pPr>
            <a:r>
              <a:rPr lang="sr-Latn-ME" sz="1700" dirty="0" smtClean="0"/>
              <a:t>Strani jezici</a:t>
            </a:r>
          </a:p>
          <a:p>
            <a:pPr marL="0" indent="0">
              <a:buNone/>
            </a:pPr>
            <a:r>
              <a:rPr lang="sr-Latn-ME" sz="1700" dirty="0" smtClean="0"/>
              <a:t>Socijalne vještine i kompetencije</a:t>
            </a:r>
          </a:p>
          <a:p>
            <a:pPr marL="0" indent="0">
              <a:buNone/>
            </a:pPr>
            <a:r>
              <a:rPr lang="sr-Latn-ME" sz="1700" dirty="0" smtClean="0"/>
              <a:t>Organizacione vještine i kompetencije</a:t>
            </a:r>
          </a:p>
          <a:p>
            <a:pPr marL="0" indent="0">
              <a:buNone/>
            </a:pPr>
            <a:r>
              <a:rPr lang="sr-Latn-ME" sz="1700" dirty="0" smtClean="0"/>
              <a:t>Tehničke i informatičke vještine i kompetencije</a:t>
            </a:r>
          </a:p>
          <a:p>
            <a:pPr marL="0" indent="0">
              <a:buNone/>
            </a:pPr>
            <a:r>
              <a:rPr lang="sr-Latn-ME" sz="1700" dirty="0" smtClean="0"/>
              <a:t>Numeričke vještine i kompetencije</a:t>
            </a:r>
          </a:p>
          <a:p>
            <a:pPr marL="0" indent="0">
              <a:buNone/>
            </a:pPr>
            <a:r>
              <a:rPr lang="sr-Latn-ME" sz="1700" b="1" dirty="0" smtClean="0"/>
              <a:t>Dodatna edukacija</a:t>
            </a:r>
          </a:p>
          <a:p>
            <a:pPr marL="0" indent="0">
              <a:buNone/>
            </a:pPr>
            <a:r>
              <a:rPr lang="sr-Latn-ME" sz="1700" b="1" dirty="0" smtClean="0"/>
              <a:t>Dodatne informacije</a:t>
            </a:r>
          </a:p>
          <a:p>
            <a:pPr marL="0" indent="0">
              <a:buNone/>
            </a:pPr>
            <a:r>
              <a:rPr lang="sr-Latn-ME" sz="1700" b="1" dirty="0" smtClean="0"/>
              <a:t>Navedite posjedujete li vozačku dozvolu i za koje kategorije vozila. Ovdje unesite sve podatke koji mogu imati neku važnost, na primjer, osobe za kontakt, preporuke itd.</a:t>
            </a:r>
            <a:endParaRPr lang="en-US" sz="1700" b="1" dirty="0"/>
          </a:p>
        </p:txBody>
      </p:sp>
    </p:spTree>
    <p:extLst>
      <p:ext uri="{BB962C8B-B14F-4D97-AF65-F5344CB8AC3E}">
        <p14:creationId xmlns:p14="http://schemas.microsoft.com/office/powerpoint/2010/main" val="335962635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</TotalTime>
  <Words>232</Words>
  <Application>Microsoft Office PowerPoint</Application>
  <PresentationFormat>Widescreen</PresentationFormat>
  <Paragraphs>64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Garamond</vt:lpstr>
      <vt:lpstr>Wingdings</vt:lpstr>
      <vt:lpstr>Organic</vt:lpstr>
      <vt:lpstr>Biografija/CV</vt:lpstr>
      <vt:lpstr>Biografija/CV</vt:lpstr>
      <vt:lpstr>Biografija/CV</vt:lpstr>
      <vt:lpstr>Biografija/CV</vt:lpstr>
      <vt:lpstr>Biografija/CV</vt:lpstr>
      <vt:lpstr>Biografija/CV</vt:lpstr>
      <vt:lpstr>Biografija/CV</vt:lpstr>
      <vt:lpstr>Biografija/CV</vt:lpstr>
      <vt:lpstr>     Forma CV-a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Biografija/CV</dc:title>
  <dc:creator>Natasa</dc:creator>
  <cp:lastModifiedBy>Natasa</cp:lastModifiedBy>
  <cp:revision>4</cp:revision>
  <dcterms:created xsi:type="dcterms:W3CDTF">2020-10-23T19:14:07Z</dcterms:created>
  <dcterms:modified xsi:type="dcterms:W3CDTF">2020-10-23T19:48:19Z</dcterms:modified>
</cp:coreProperties>
</file>