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25661BE-10BC-4871-85BA-5464605BDB3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EB7FE1-9611-4B2F-AF1B-0ED48675DA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 of an event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43868" cy="30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3127441"/>
            <a:ext cx="8143900" cy="373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7143768" cy="209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234042"/>
            <a:ext cx="5143503" cy="462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143248"/>
            <a:ext cx="800105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8143900" cy="96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</TotalTime>
  <Words>5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Writing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3</cp:revision>
  <dcterms:created xsi:type="dcterms:W3CDTF">2021-03-06T08:29:34Z</dcterms:created>
  <dcterms:modified xsi:type="dcterms:W3CDTF">2021-03-06T08:53:10Z</dcterms:modified>
</cp:coreProperties>
</file>