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1" d="100"/>
          <a:sy n="81" d="100"/>
        </p:scale>
        <p:origin x="-21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3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0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5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6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00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2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0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7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93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08.02.2021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29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Pisanje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 pozorištu iz mog ugla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309" y="134007"/>
            <a:ext cx="7961587" cy="6345621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Uputstvo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Kakvo</a:t>
            </a:r>
            <a:r>
              <a:rPr lang="en-US" dirty="0" smtClean="0"/>
              <a:t>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pozorište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savremenim</a:t>
            </a:r>
            <a:r>
              <a:rPr lang="en-US" dirty="0"/>
              <a:t> </a:t>
            </a:r>
            <a:r>
              <a:rPr lang="en-US" dirty="0" err="1"/>
              <a:t>medijima</a:t>
            </a:r>
            <a:r>
              <a:rPr lang="en-US" dirty="0"/>
              <a:t>?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Iznesi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o </a:t>
            </a:r>
            <a:r>
              <a:rPr lang="en-US" dirty="0" err="1"/>
              <a:t>položaju</a:t>
            </a:r>
            <a:r>
              <a:rPr lang="en-US" dirty="0"/>
              <a:t> </a:t>
            </a:r>
            <a:r>
              <a:rPr lang="en-US" dirty="0" err="1"/>
              <a:t>kulture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bogatstvu</a:t>
            </a:r>
            <a:r>
              <a:rPr lang="en-US" dirty="0"/>
              <a:t> </a:t>
            </a:r>
            <a:r>
              <a:rPr lang="en-US" dirty="0" err="1"/>
              <a:t>kulturnih</a:t>
            </a:r>
            <a:r>
              <a:rPr lang="en-US" dirty="0"/>
              <a:t> </a:t>
            </a:r>
            <a:r>
              <a:rPr lang="en-US" dirty="0" err="1"/>
              <a:t>dešavanja</a:t>
            </a:r>
            <a:r>
              <a:rPr lang="en-US" dirty="0"/>
              <a:t> u </a:t>
            </a:r>
            <a:r>
              <a:rPr lang="en-US" dirty="0" err="1"/>
              <a:t>sredini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živiš</a:t>
            </a:r>
            <a:r>
              <a:rPr lang="en-US" dirty="0"/>
              <a:t>. </a:t>
            </a:r>
            <a:r>
              <a:rPr lang="en-US" dirty="0" err="1"/>
              <a:t>Argumentuj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pozorišne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inspiracije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pozorišnih</a:t>
            </a:r>
            <a:r>
              <a:rPr lang="en-US" dirty="0"/>
              <a:t> </a:t>
            </a:r>
            <a:r>
              <a:rPr lang="en-US" dirty="0" err="1"/>
              <a:t>predstava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Navedi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dramsko</a:t>
            </a:r>
            <a:r>
              <a:rPr lang="en-US" dirty="0"/>
              <a:t> </a:t>
            </a:r>
            <a:r>
              <a:rPr lang="en-US" dirty="0" err="1"/>
              <a:t>djelo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pročitao</a:t>
            </a:r>
            <a:r>
              <a:rPr lang="en-US" dirty="0"/>
              <a:t>/</a:t>
            </a:r>
            <a:r>
              <a:rPr lang="en-US" dirty="0" err="1"/>
              <a:t>pročitala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lektiru</a:t>
            </a:r>
            <a:r>
              <a:rPr lang="en-US" dirty="0"/>
              <a:t> </a:t>
            </a:r>
            <a:r>
              <a:rPr lang="en-US" dirty="0" err="1"/>
              <a:t>volio</a:t>
            </a:r>
            <a:r>
              <a:rPr lang="en-US" dirty="0"/>
              <a:t>/</a:t>
            </a:r>
            <a:r>
              <a:rPr lang="en-US" dirty="0" err="1"/>
              <a:t>voljela</a:t>
            </a:r>
            <a:r>
              <a:rPr lang="en-US" dirty="0"/>
              <a:t> da </a:t>
            </a:r>
            <a:r>
              <a:rPr lang="en-US" dirty="0" err="1"/>
              <a:t>odgledaš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pozorišnu</a:t>
            </a:r>
            <a:r>
              <a:rPr lang="en-US" dirty="0"/>
              <a:t> </a:t>
            </a:r>
            <a:r>
              <a:rPr lang="en-US" dirty="0" err="1"/>
              <a:t>predstavu</a:t>
            </a:r>
            <a:r>
              <a:rPr lang="en-US" dirty="0"/>
              <a:t>.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odabrao</a:t>
            </a:r>
            <a:r>
              <a:rPr lang="en-US" dirty="0"/>
              <a:t>/</a:t>
            </a:r>
            <a:r>
              <a:rPr lang="en-US" dirty="0" err="1"/>
              <a:t>odabrala</a:t>
            </a:r>
            <a:r>
              <a:rPr lang="en-US" dirty="0"/>
              <a:t> </a:t>
            </a:r>
            <a:r>
              <a:rPr lang="en-US" dirty="0" err="1"/>
              <a:t>baš</a:t>
            </a:r>
            <a:r>
              <a:rPr lang="en-US" dirty="0"/>
              <a:t> to </a:t>
            </a:r>
            <a:r>
              <a:rPr lang="en-US" dirty="0" err="1"/>
              <a:t>djelo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Iznesi</a:t>
            </a:r>
            <a:r>
              <a:rPr lang="en-US" dirty="0" smtClean="0"/>
              <a:t> </a:t>
            </a:r>
            <a:r>
              <a:rPr lang="en-US" dirty="0" err="1"/>
              <a:t>argumentovano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o tome da li </a:t>
            </a:r>
            <a:r>
              <a:rPr lang="en-US" dirty="0" err="1"/>
              <a:t>nam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pozorište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6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Filmska umjetnost nekad i sad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/>
              <a:t>Uputstva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/>
              <a:t> </a:t>
            </a:r>
            <a:r>
              <a:rPr lang="en-US" dirty="0" err="1"/>
              <a:t>Nabroj</a:t>
            </a:r>
            <a:r>
              <a:rPr lang="en-US" dirty="0"/>
              <a:t> </a:t>
            </a:r>
            <a:r>
              <a:rPr lang="en-US" dirty="0" err="1"/>
              <a:t>žanrove</a:t>
            </a:r>
            <a:r>
              <a:rPr lang="en-US" dirty="0"/>
              <a:t> </a:t>
            </a:r>
            <a:r>
              <a:rPr lang="en-US" dirty="0" err="1"/>
              <a:t>filmske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Izdvoj</a:t>
            </a:r>
            <a:r>
              <a:rPr lang="en-US" dirty="0"/>
              <a:t> </a:t>
            </a:r>
            <a:r>
              <a:rPr lang="en-US" dirty="0" err="1"/>
              <a:t>žanr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voliš</a:t>
            </a:r>
            <a:r>
              <a:rPr lang="en-US" dirty="0"/>
              <a:t>.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</a:t>
            </a:r>
          </a:p>
          <a:p>
            <a:r>
              <a:rPr lang="en-US" dirty="0" err="1" smtClean="0"/>
              <a:t>Kakav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filmska</a:t>
            </a:r>
            <a:r>
              <a:rPr lang="en-US" dirty="0"/>
              <a:t> </a:t>
            </a:r>
            <a:r>
              <a:rPr lang="en-US" dirty="0" err="1"/>
              <a:t>umjetnost</a:t>
            </a:r>
            <a:r>
              <a:rPr lang="en-US" dirty="0"/>
              <a:t> u </a:t>
            </a:r>
            <a:r>
              <a:rPr lang="en-US" dirty="0" err="1"/>
              <a:t>prošlosti</a:t>
            </a:r>
            <a:r>
              <a:rPr lang="en-US" dirty="0"/>
              <a:t>? </a:t>
            </a:r>
            <a:r>
              <a:rPr lang="en-US" dirty="0" err="1"/>
              <a:t>Kakav</a:t>
            </a:r>
            <a:r>
              <a:rPr lang="en-US" dirty="0"/>
              <a:t> je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? </a:t>
            </a:r>
          </a:p>
          <a:p>
            <a:endParaRPr lang="en-US" dirty="0"/>
          </a:p>
          <a:p>
            <a:r>
              <a:rPr lang="en-US" dirty="0" smtClean="0"/>
              <a:t>Da </a:t>
            </a:r>
            <a:r>
              <a:rPr lang="en-US" dirty="0"/>
              <a:t>li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saglasan</a:t>
            </a:r>
            <a:r>
              <a:rPr lang="en-US" dirty="0"/>
              <a:t>/</a:t>
            </a:r>
            <a:r>
              <a:rPr lang="en-US" dirty="0" err="1"/>
              <a:t>saglasna</a:t>
            </a:r>
            <a:r>
              <a:rPr lang="en-US" dirty="0"/>
              <a:t> s </a:t>
            </a:r>
            <a:r>
              <a:rPr lang="en-US" dirty="0" err="1"/>
              <a:t>mišljenjem</a:t>
            </a:r>
            <a:r>
              <a:rPr lang="en-US" dirty="0"/>
              <a:t> </a:t>
            </a:r>
            <a:r>
              <a:rPr lang="en-US" dirty="0" err="1"/>
              <a:t>mnogih</a:t>
            </a:r>
            <a:r>
              <a:rPr lang="en-US" dirty="0"/>
              <a:t> da film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obiluje</a:t>
            </a:r>
            <a:r>
              <a:rPr lang="en-US" dirty="0"/>
              <a:t> </a:t>
            </a:r>
            <a:r>
              <a:rPr lang="en-US" dirty="0" err="1"/>
              <a:t>scenama</a:t>
            </a:r>
            <a:r>
              <a:rPr lang="en-US" dirty="0"/>
              <a:t> </a:t>
            </a:r>
            <a:r>
              <a:rPr lang="en-US" dirty="0" err="1"/>
              <a:t>nasilja</a:t>
            </a:r>
            <a:r>
              <a:rPr lang="en-US" dirty="0"/>
              <a:t>? </a:t>
            </a:r>
            <a:r>
              <a:rPr lang="en-US" dirty="0" err="1"/>
              <a:t>Obrazloži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 smtClean="0"/>
              <a:t>Prokomentariši</a:t>
            </a:r>
            <a:r>
              <a:rPr lang="en-US" dirty="0" smtClean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poznatog</a:t>
            </a:r>
            <a:r>
              <a:rPr lang="en-US" dirty="0"/>
              <a:t> </a:t>
            </a:r>
            <a:r>
              <a:rPr lang="en-US" dirty="0" err="1"/>
              <a:t>režisera</a:t>
            </a:r>
            <a:r>
              <a:rPr lang="en-US" dirty="0"/>
              <a:t> </a:t>
            </a:r>
            <a:r>
              <a:rPr lang="en-US" dirty="0" err="1"/>
              <a:t>Stenlija</a:t>
            </a:r>
            <a:r>
              <a:rPr lang="en-US" dirty="0"/>
              <a:t> </a:t>
            </a:r>
            <a:r>
              <a:rPr lang="en-US" dirty="0" err="1"/>
              <a:t>Kjubrika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intervjuu</a:t>
            </a:r>
            <a:r>
              <a:rPr lang="en-US" dirty="0"/>
              <a:t> da </a:t>
            </a:r>
            <a:r>
              <a:rPr lang="en-US" dirty="0" err="1"/>
              <a:t>nasilne</a:t>
            </a:r>
            <a:r>
              <a:rPr lang="en-US" dirty="0"/>
              <a:t> scene u </a:t>
            </a:r>
            <a:r>
              <a:rPr lang="en-US" dirty="0" err="1"/>
              <a:t>filmovima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podstaknu</a:t>
            </a:r>
            <a:r>
              <a:rPr lang="en-US" dirty="0"/>
              <a:t> </a:t>
            </a:r>
            <a:r>
              <a:rPr lang="en-US" dirty="0" err="1"/>
              <a:t>nasilje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</a:t>
            </a:r>
            <a:r>
              <a:rPr lang="en-US" dirty="0" err="1"/>
              <a:t>iznesi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o </a:t>
            </a:r>
            <a:r>
              <a:rPr lang="en-US" dirty="0" err="1"/>
              <a:t>uticaju</a:t>
            </a:r>
            <a:r>
              <a:rPr lang="en-US" dirty="0"/>
              <a:t> </a:t>
            </a:r>
            <a:r>
              <a:rPr lang="en-US" dirty="0" err="1"/>
              <a:t>filma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mlade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9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Putovanja</a:t>
            </a:r>
            <a:r>
              <a:rPr lang="en-US" b="1" dirty="0"/>
              <a:t> </a:t>
            </a:r>
            <a:r>
              <a:rPr lang="en-US" b="1" dirty="0" err="1"/>
              <a:t>šire</a:t>
            </a:r>
            <a:r>
              <a:rPr lang="en-US" b="1" dirty="0"/>
              <a:t> </a:t>
            </a:r>
            <a:r>
              <a:rPr lang="en-US" b="1" dirty="0" err="1"/>
              <a:t>vidike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obogaćuju</a:t>
            </a:r>
            <a:r>
              <a:rPr lang="en-US" b="1" dirty="0"/>
              <a:t> </a:t>
            </a:r>
            <a:r>
              <a:rPr lang="en-US" b="1" dirty="0" err="1"/>
              <a:t>dušu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Uputstva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it-IT" dirty="0" smtClean="0"/>
              <a:t>Da </a:t>
            </a:r>
            <a:r>
              <a:rPr lang="it-IT" dirty="0"/>
              <a:t>li voliš da putuješ? Obrazloži. </a:t>
            </a:r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tri </a:t>
            </a:r>
            <a:r>
              <a:rPr lang="en-US" dirty="0" err="1"/>
              <a:t>motivacije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putovanje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obrazloži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u </a:t>
            </a:r>
            <a:r>
              <a:rPr lang="en-US" dirty="0" err="1"/>
              <a:t>Crnoj</a:t>
            </a:r>
            <a:r>
              <a:rPr lang="en-US" dirty="0"/>
              <a:t> Gori bi </a:t>
            </a:r>
            <a:r>
              <a:rPr lang="en-US" dirty="0" err="1"/>
              <a:t>preporučio</a:t>
            </a:r>
            <a:r>
              <a:rPr lang="en-US" dirty="0"/>
              <a:t>/</a:t>
            </a:r>
            <a:r>
              <a:rPr lang="en-US" dirty="0" err="1"/>
              <a:t>preporučila</a:t>
            </a:r>
            <a:r>
              <a:rPr lang="en-US" dirty="0"/>
              <a:t> </a:t>
            </a:r>
            <a:r>
              <a:rPr lang="en-US" dirty="0" err="1"/>
              <a:t>turisti</a:t>
            </a:r>
            <a:r>
              <a:rPr lang="en-US" dirty="0"/>
              <a:t> da </a:t>
            </a:r>
            <a:r>
              <a:rPr lang="en-US" dirty="0" err="1"/>
              <a:t>posjeti</a:t>
            </a:r>
            <a:r>
              <a:rPr lang="en-US" dirty="0"/>
              <a:t>? </a:t>
            </a:r>
            <a:r>
              <a:rPr lang="en-US" dirty="0" err="1"/>
              <a:t>Zašto</a:t>
            </a:r>
            <a:r>
              <a:rPr lang="en-US" dirty="0"/>
              <a:t>? </a:t>
            </a:r>
          </a:p>
          <a:p>
            <a:r>
              <a:rPr lang="en-US" dirty="0" err="1" smtClean="0"/>
              <a:t>Navedi</a:t>
            </a:r>
            <a:r>
              <a:rPr lang="en-US" dirty="0" smtClean="0"/>
              <a:t> </a:t>
            </a:r>
            <a:r>
              <a:rPr lang="en-US" dirty="0"/>
              <a:t>da li </a:t>
            </a:r>
            <a:r>
              <a:rPr lang="en-US" dirty="0" err="1"/>
              <a:t>putovanja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promijene</a:t>
            </a:r>
            <a:r>
              <a:rPr lang="en-US" dirty="0"/>
              <a:t> </a:t>
            </a:r>
            <a:r>
              <a:rPr lang="en-US" dirty="0" err="1"/>
              <a:t>pogled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svijet</a:t>
            </a:r>
            <a:r>
              <a:rPr lang="en-US" dirty="0"/>
              <a:t>, </a:t>
            </a:r>
            <a:r>
              <a:rPr lang="en-US" dirty="0" err="1"/>
              <a:t>ljude</a:t>
            </a:r>
            <a:r>
              <a:rPr lang="en-US" dirty="0"/>
              <a:t>, </a:t>
            </a:r>
            <a:r>
              <a:rPr lang="en-US" dirty="0" err="1"/>
              <a:t>kulturu</a:t>
            </a:r>
            <a:r>
              <a:rPr lang="en-US" dirty="0"/>
              <a:t>… </a:t>
            </a:r>
          </a:p>
          <a:p>
            <a:r>
              <a:rPr lang="en-US" dirty="0" smtClean="0"/>
              <a:t> </a:t>
            </a:r>
            <a:r>
              <a:rPr lang="en-US" dirty="0" err="1"/>
              <a:t>Navedi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/</a:t>
            </a:r>
            <a:r>
              <a:rPr lang="en-US" dirty="0" err="1"/>
              <a:t>mjesta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</a:t>
            </a:r>
            <a:r>
              <a:rPr lang="en-US" dirty="0" err="1"/>
              <a:t>želio</a:t>
            </a:r>
            <a:r>
              <a:rPr lang="en-US" dirty="0"/>
              <a:t>/</a:t>
            </a:r>
            <a:r>
              <a:rPr lang="en-US" dirty="0" err="1"/>
              <a:t>željela</a:t>
            </a:r>
            <a:r>
              <a:rPr lang="en-US" dirty="0"/>
              <a:t> da </a:t>
            </a:r>
            <a:r>
              <a:rPr lang="en-US" dirty="0" err="1"/>
              <a:t>posjetiš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2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sr-Latn-ME" dirty="0" smtClean="0"/>
              <a:t>obratiti pažnju!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Ponuđene</a:t>
            </a:r>
            <a:r>
              <a:rPr lang="en-US" b="1" dirty="0"/>
              <a:t> </a:t>
            </a:r>
            <a:r>
              <a:rPr lang="en-US" b="1" dirty="0" err="1"/>
              <a:t>su</a:t>
            </a:r>
            <a:r>
              <a:rPr lang="en-US" b="1" dirty="0"/>
              <a:t> </a:t>
            </a:r>
            <a:r>
              <a:rPr lang="en-US" b="1" dirty="0" err="1"/>
              <a:t>dvije</a:t>
            </a:r>
            <a:r>
              <a:rPr lang="en-US" b="1" dirty="0"/>
              <a:t> </a:t>
            </a:r>
            <a:r>
              <a:rPr lang="en-US" b="1" dirty="0" err="1"/>
              <a:t>teme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. </a:t>
            </a:r>
            <a:r>
              <a:rPr lang="en-US" b="1" dirty="0" err="1"/>
              <a:t>Zaokruži</a:t>
            </a:r>
            <a:r>
              <a:rPr lang="en-US" b="1" dirty="0"/>
              <a:t> </a:t>
            </a:r>
            <a:r>
              <a:rPr lang="en-US" b="1" dirty="0" err="1"/>
              <a:t>broj</a:t>
            </a:r>
            <a:r>
              <a:rPr lang="en-US" b="1" dirty="0"/>
              <a:t> </a:t>
            </a:r>
            <a:r>
              <a:rPr lang="en-US" b="1" dirty="0" err="1"/>
              <a:t>ispred</a:t>
            </a:r>
            <a:r>
              <a:rPr lang="en-US" b="1" dirty="0"/>
              <a:t> </a:t>
            </a:r>
            <a:r>
              <a:rPr lang="en-US" b="1" dirty="0" err="1"/>
              <a:t>teme</a:t>
            </a:r>
            <a:r>
              <a:rPr lang="en-US" b="1" dirty="0"/>
              <a:t> </a:t>
            </a:r>
            <a:r>
              <a:rPr lang="en-US" b="1" dirty="0" err="1"/>
              <a:t>koju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odabrao</a:t>
            </a:r>
            <a:r>
              <a:rPr lang="en-US" b="1" dirty="0"/>
              <a:t>/</a:t>
            </a:r>
            <a:r>
              <a:rPr lang="en-US" b="1" dirty="0" err="1"/>
              <a:t>odabrala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napiši</a:t>
            </a:r>
            <a:r>
              <a:rPr lang="en-US" b="1" dirty="0"/>
              <a:t> </a:t>
            </a:r>
            <a:r>
              <a:rPr lang="en-US" b="1" dirty="0" err="1"/>
              <a:t>esej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treba</a:t>
            </a:r>
            <a:r>
              <a:rPr lang="en-US" b="1" dirty="0"/>
              <a:t> da </a:t>
            </a:r>
            <a:r>
              <a:rPr lang="en-US" b="1" dirty="0" err="1"/>
              <a:t>sadrži</a:t>
            </a:r>
            <a:r>
              <a:rPr lang="en-US" b="1" dirty="0"/>
              <a:t> od 250 do 300 </a:t>
            </a:r>
            <a:r>
              <a:rPr lang="en-US" b="1" dirty="0" err="1"/>
              <a:t>riječi</a:t>
            </a:r>
            <a:r>
              <a:rPr lang="en-US" b="1" dirty="0"/>
              <a:t>. </a:t>
            </a:r>
            <a:endParaRPr lang="en-US" dirty="0"/>
          </a:p>
          <a:p>
            <a:r>
              <a:rPr lang="en-US" b="1" dirty="0" err="1"/>
              <a:t>Oblikuj</a:t>
            </a:r>
            <a:r>
              <a:rPr lang="en-US" b="1" dirty="0"/>
              <a:t> </a:t>
            </a:r>
            <a:r>
              <a:rPr lang="en-US" b="1" dirty="0" err="1"/>
              <a:t>ga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zaokruženu</a:t>
            </a:r>
            <a:r>
              <a:rPr lang="en-US" b="1" dirty="0"/>
              <a:t> </a:t>
            </a:r>
            <a:r>
              <a:rPr lang="en-US" b="1" dirty="0" err="1"/>
              <a:t>cjelinu</a:t>
            </a:r>
            <a:r>
              <a:rPr lang="en-US" b="1" dirty="0"/>
              <a:t> (</a:t>
            </a:r>
            <a:r>
              <a:rPr lang="en-US" b="1" dirty="0" err="1"/>
              <a:t>uvod</a:t>
            </a:r>
            <a:r>
              <a:rPr lang="en-US" b="1" dirty="0"/>
              <a:t>, </a:t>
            </a:r>
            <a:r>
              <a:rPr lang="en-US" b="1" dirty="0" err="1"/>
              <a:t>razrada</a:t>
            </a:r>
            <a:r>
              <a:rPr lang="en-US" b="1" dirty="0"/>
              <a:t>, </a:t>
            </a:r>
            <a:r>
              <a:rPr lang="en-US" b="1" dirty="0" err="1"/>
              <a:t>zaključak</a:t>
            </a:r>
            <a:r>
              <a:rPr lang="en-US" b="1" dirty="0"/>
              <a:t>). </a:t>
            </a:r>
            <a:endParaRPr lang="en-US" dirty="0"/>
          </a:p>
          <a:p>
            <a:r>
              <a:rPr lang="en-US" b="1" dirty="0" err="1"/>
              <a:t>Poštuj</a:t>
            </a:r>
            <a:r>
              <a:rPr lang="en-US" b="1" dirty="0"/>
              <a:t> </a:t>
            </a:r>
            <a:r>
              <a:rPr lang="en-US" b="1" dirty="0" err="1"/>
              <a:t>zahtjev</a:t>
            </a:r>
            <a:r>
              <a:rPr lang="en-US" b="1" dirty="0"/>
              <a:t> o </a:t>
            </a:r>
            <a:r>
              <a:rPr lang="en-US" b="1" dirty="0" err="1"/>
              <a:t>broju</a:t>
            </a:r>
            <a:r>
              <a:rPr lang="en-US" b="1" dirty="0"/>
              <a:t> </a:t>
            </a:r>
            <a:r>
              <a:rPr lang="en-US" b="1" dirty="0" err="1"/>
              <a:t>riječi</a:t>
            </a:r>
            <a:r>
              <a:rPr lang="en-US" b="1" dirty="0"/>
              <a:t> +/-10% (</a:t>
            </a:r>
            <a:r>
              <a:rPr lang="en-US" b="1" dirty="0" err="1"/>
              <a:t>ocjenjuje</a:t>
            </a:r>
            <a:r>
              <a:rPr lang="en-US" b="1" dirty="0"/>
              <a:t> se </a:t>
            </a:r>
            <a:r>
              <a:rPr lang="en-US" b="1" dirty="0" err="1"/>
              <a:t>sastav</a:t>
            </a:r>
            <a:r>
              <a:rPr lang="en-US" b="1" dirty="0"/>
              <a:t> </a:t>
            </a:r>
            <a:r>
              <a:rPr lang="en-US" b="1" dirty="0" err="1"/>
              <a:t>koji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 od 225 do 330 </a:t>
            </a:r>
            <a:r>
              <a:rPr lang="en-US" b="1" dirty="0" err="1"/>
              <a:t>riječi</a:t>
            </a:r>
            <a:r>
              <a:rPr lang="en-US" b="1" dirty="0"/>
              <a:t>;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esej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 </a:t>
            </a:r>
            <a:r>
              <a:rPr lang="en-US" b="1" dirty="0" err="1"/>
              <a:t>manje</a:t>
            </a:r>
            <a:r>
              <a:rPr lang="en-US" b="1" dirty="0"/>
              <a:t> od 225 </a:t>
            </a:r>
            <a:r>
              <a:rPr lang="en-US" b="1" dirty="0" err="1"/>
              <a:t>riječi</a:t>
            </a:r>
            <a:r>
              <a:rPr lang="en-US" b="1" dirty="0"/>
              <a:t>, NE ČITA SE, a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smtClean="0"/>
              <a:t>330</a:t>
            </a:r>
            <a:r>
              <a:rPr lang="sr-Latn-ME" b="1" dirty="0" smtClean="0"/>
              <a:t> </a:t>
            </a:r>
            <a:r>
              <a:rPr lang="en-US" b="1" dirty="0" smtClean="0"/>
              <a:t> </a:t>
            </a:r>
            <a:r>
              <a:rPr lang="en-US" b="1" dirty="0" err="1"/>
              <a:t>riječi</a:t>
            </a:r>
            <a:r>
              <a:rPr lang="en-US" b="1" dirty="0"/>
              <a:t> PRESTAJE </a:t>
            </a:r>
            <a:r>
              <a:rPr lang="en-US" b="1" dirty="0" err="1"/>
              <a:t>čitanje</a:t>
            </a:r>
            <a:r>
              <a:rPr lang="en-US" b="1" dirty="0"/>
              <a:t>). </a:t>
            </a:r>
            <a:endParaRPr lang="en-US" dirty="0"/>
          </a:p>
          <a:p>
            <a:r>
              <a:rPr lang="en-US" b="1" dirty="0" err="1"/>
              <a:t>Vodi</a:t>
            </a:r>
            <a:r>
              <a:rPr lang="en-US" b="1" dirty="0"/>
              <a:t> </a:t>
            </a:r>
            <a:r>
              <a:rPr lang="en-US" b="1" dirty="0" err="1"/>
              <a:t>računa</a:t>
            </a:r>
            <a:r>
              <a:rPr lang="en-US" b="1" dirty="0"/>
              <a:t> o </a:t>
            </a:r>
            <a:r>
              <a:rPr lang="en-US" b="1" dirty="0" err="1"/>
              <a:t>jezičkoj</a:t>
            </a:r>
            <a:r>
              <a:rPr lang="en-US" b="1" dirty="0"/>
              <a:t> </a:t>
            </a:r>
            <a:r>
              <a:rPr lang="en-US" b="1" dirty="0" err="1"/>
              <a:t>pravilnosti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čitljivosti</a:t>
            </a:r>
            <a:r>
              <a:rPr lang="en-US" b="1" dirty="0"/>
              <a:t> </a:t>
            </a:r>
            <a:r>
              <a:rPr lang="en-US" b="1" dirty="0" err="1"/>
              <a:t>teksta</a:t>
            </a:r>
            <a:r>
              <a:rPr lang="en-US" b="1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maturskih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Vrlo</a:t>
            </a:r>
            <a:r>
              <a:rPr lang="en-US" dirty="0" smtClean="0"/>
              <a:t> je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poštovati</a:t>
            </a:r>
            <a:r>
              <a:rPr lang="en-US" dirty="0" smtClean="0"/>
              <a:t> </a:t>
            </a:r>
            <a:r>
              <a:rPr lang="en-US" dirty="0" err="1" smtClean="0"/>
              <a:t>zadata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i  </a:t>
            </a:r>
            <a:r>
              <a:rPr lang="en-US" dirty="0" err="1" smtClean="0"/>
              <a:t>instrukcije</a:t>
            </a:r>
            <a:r>
              <a:rPr lang="en-US" dirty="0" smtClean="0"/>
              <a:t> 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“</a:t>
            </a:r>
            <a:r>
              <a:rPr lang="en-US" dirty="0" err="1" smtClean="0"/>
              <a:t>kostur</a:t>
            </a:r>
            <a:r>
              <a:rPr lang="en-US" dirty="0" smtClean="0"/>
              <a:t>” </a:t>
            </a:r>
            <a:r>
              <a:rPr lang="sr-Latn-ME" dirty="0" smtClean="0"/>
              <a:t>-</a:t>
            </a:r>
            <a:r>
              <a:rPr lang="en-US" dirty="0" smtClean="0"/>
              <a:t>“</a:t>
            </a:r>
            <a:r>
              <a:rPr lang="en-US" dirty="0" err="1" smtClean="0"/>
              <a:t>kičma</a:t>
            </a:r>
            <a:r>
              <a:rPr lang="en-US" dirty="0" smtClean="0"/>
              <a:t>” </a:t>
            </a:r>
            <a:r>
              <a:rPr lang="en-US" dirty="0" err="1" smtClean="0"/>
              <a:t>eseja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Od </a:t>
            </a:r>
            <a:r>
              <a:rPr lang="en-US" dirty="0" err="1" smtClean="0"/>
              <a:t>učenika</a:t>
            </a:r>
            <a:r>
              <a:rPr lang="en-US" dirty="0" smtClean="0"/>
              <a:t> se </a:t>
            </a:r>
            <a:r>
              <a:rPr lang="en-US" dirty="0" err="1" smtClean="0"/>
              <a:t>očekuje</a:t>
            </a:r>
            <a:r>
              <a:rPr lang="en-US" dirty="0" smtClean="0"/>
              <a:t> da </a:t>
            </a:r>
            <a:r>
              <a:rPr lang="en-US" dirty="0" err="1" smtClean="0"/>
              <a:t>napišu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mišljenje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smtClean="0"/>
              <a:t>pravilom-instrukcijom, </a:t>
            </a:r>
            <a:r>
              <a:rPr lang="en-US" dirty="0" err="1" smtClean="0"/>
              <a:t>kao</a:t>
            </a:r>
            <a:r>
              <a:rPr lang="en-US" dirty="0" smtClean="0"/>
              <a:t> i da </a:t>
            </a:r>
            <a:r>
              <a:rPr lang="en-US" dirty="0" err="1" smtClean="0"/>
              <a:t>obrazlože</a:t>
            </a:r>
            <a:r>
              <a:rPr lang="en-US" dirty="0" smtClean="0"/>
              <a:t> to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misle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 </a:t>
            </a:r>
            <a:r>
              <a:rPr lang="en-US" dirty="0" err="1" smtClean="0"/>
              <a:t>misle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Učenici</a:t>
            </a:r>
            <a:r>
              <a:rPr lang="en-US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: </a:t>
            </a:r>
            <a:r>
              <a:rPr lang="en-US" dirty="0" err="1" smtClean="0"/>
              <a:t>tzv</a:t>
            </a:r>
            <a:r>
              <a:rPr lang="en-US" dirty="0" smtClean="0"/>
              <a:t>. “</a:t>
            </a:r>
            <a:r>
              <a:rPr lang="en-US" dirty="0" err="1" smtClean="0"/>
              <a:t>gradivnu</a:t>
            </a:r>
            <a:r>
              <a:rPr lang="en-US" dirty="0" smtClean="0"/>
              <a:t>”  I “</a:t>
            </a:r>
            <a:r>
              <a:rPr lang="en-US" dirty="0" err="1" smtClean="0"/>
              <a:t>slobodnu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Šta</a:t>
            </a:r>
            <a:r>
              <a:rPr lang="en-US" b="1" dirty="0"/>
              <a:t> je </a:t>
            </a:r>
            <a:r>
              <a:rPr lang="en-US" b="1" dirty="0" err="1"/>
              <a:t>esej</a:t>
            </a:r>
            <a:r>
              <a:rPr lang="en-US" b="1" dirty="0"/>
              <a:t>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Naziv</a:t>
            </a:r>
            <a:r>
              <a:rPr lang="en-US" b="1" dirty="0"/>
              <a:t> </a:t>
            </a:r>
            <a:r>
              <a:rPr lang="en-US" b="1" dirty="0" err="1" smtClean="0"/>
              <a:t>esej</a:t>
            </a:r>
            <a:r>
              <a:rPr lang="en-US" b="1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francuske</a:t>
            </a:r>
            <a:r>
              <a:rPr lang="en-US" dirty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i="1" dirty="0" err="1" smtClean="0"/>
              <a:t>essai</a:t>
            </a:r>
            <a:r>
              <a:rPr lang="en-US" dirty="0" smtClean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smtClean="0"/>
              <a:t>ogled.</a:t>
            </a:r>
          </a:p>
          <a:p>
            <a:r>
              <a:rPr lang="en-US" dirty="0" err="1" smtClean="0"/>
              <a:t>Esej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b="1" dirty="0" err="1"/>
              <a:t>prozni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pismenog</a:t>
            </a:r>
            <a:r>
              <a:rPr lang="en-US" dirty="0"/>
              <a:t> </a:t>
            </a:r>
            <a:r>
              <a:rPr lang="en-US" dirty="0" err="1"/>
              <a:t>izražavanja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b="1" dirty="0" err="1"/>
              <a:t>ima</a:t>
            </a:r>
            <a:r>
              <a:rPr lang="en-US" b="1" dirty="0"/>
              <a:t> </a:t>
            </a:r>
            <a:r>
              <a:rPr lang="en-US" b="1" dirty="0" err="1"/>
              <a:t>kraću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dirty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Cilj</a:t>
            </a:r>
            <a:r>
              <a:rPr lang="en-US" dirty="0"/>
              <a:t> je </a:t>
            </a:r>
            <a:r>
              <a:rPr lang="en-US" dirty="0" err="1"/>
              <a:t>izražavanje</a:t>
            </a:r>
            <a:r>
              <a:rPr lang="en-US" dirty="0"/>
              <a:t> </a:t>
            </a:r>
            <a:r>
              <a:rPr lang="en-US" b="1" dirty="0" err="1"/>
              <a:t>ličnog</a:t>
            </a:r>
            <a:r>
              <a:rPr lang="en-US" b="1" dirty="0"/>
              <a:t> </a:t>
            </a:r>
            <a:r>
              <a:rPr lang="en-US" b="1" dirty="0" err="1"/>
              <a:t>stava</a:t>
            </a:r>
            <a:r>
              <a:rPr lang="en-US" b="1" dirty="0"/>
              <a:t> </a:t>
            </a:r>
            <a:r>
              <a:rPr lang="en-US" b="1" dirty="0" err="1"/>
              <a:t>autora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, </a:t>
            </a:r>
            <a:r>
              <a:rPr lang="en-US" dirty="0" err="1"/>
              <a:t>informisanosti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zaključaka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Teme</a:t>
            </a:r>
            <a:r>
              <a:rPr lang="en-US" dirty="0"/>
              <a:t> </a:t>
            </a:r>
            <a:r>
              <a:rPr lang="en-US" dirty="0" err="1"/>
              <a:t>eseja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dirty="0" err="1"/>
              <a:t>književne</a:t>
            </a:r>
            <a:r>
              <a:rPr lang="en-US" b="1" dirty="0"/>
              <a:t>, </a:t>
            </a:r>
            <a:r>
              <a:rPr lang="en-US" b="1" dirty="0" err="1"/>
              <a:t>novinarske</a:t>
            </a:r>
            <a:r>
              <a:rPr lang="en-US" b="1" dirty="0"/>
              <a:t> i </a:t>
            </a:r>
            <a:r>
              <a:rPr lang="en-US" b="1" dirty="0" err="1"/>
              <a:t>naučne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inspirisane</a:t>
            </a:r>
            <a:r>
              <a:rPr lang="en-US" dirty="0"/>
              <a:t> i </a:t>
            </a:r>
            <a:r>
              <a:rPr lang="en-US" dirty="0" err="1"/>
              <a:t>svakodnevnim</a:t>
            </a:r>
            <a:r>
              <a:rPr lang="en-US" dirty="0"/>
              <a:t> </a:t>
            </a:r>
            <a:r>
              <a:rPr lang="en-US" dirty="0" err="1"/>
              <a:t>životom</a:t>
            </a:r>
            <a:r>
              <a:rPr lang="en-US" dirty="0"/>
              <a:t>  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iskustvom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62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Šta</a:t>
            </a:r>
            <a:r>
              <a:rPr lang="en-US" dirty="0" smtClean="0"/>
              <a:t> je </a:t>
            </a:r>
            <a:r>
              <a:rPr lang="en-US" dirty="0" err="1" smtClean="0"/>
              <a:t>esej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Svrha</a:t>
            </a:r>
            <a:r>
              <a:rPr lang="en-US" dirty="0"/>
              <a:t>  je </a:t>
            </a:r>
            <a:r>
              <a:rPr lang="en-US" b="1" dirty="0" err="1"/>
              <a:t>približiti</a:t>
            </a:r>
            <a:r>
              <a:rPr lang="en-US" b="1" dirty="0"/>
              <a:t> </a:t>
            </a:r>
            <a:r>
              <a:rPr lang="en-US" b="1" dirty="0" err="1"/>
              <a:t>čitaocu</a:t>
            </a:r>
            <a:r>
              <a:rPr lang="en-US" b="1" dirty="0"/>
              <a:t> </a:t>
            </a:r>
            <a:r>
              <a:rPr lang="en-US" b="1" dirty="0" err="1"/>
              <a:t>shvatanja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stavove</a:t>
            </a:r>
            <a:r>
              <a:rPr lang="en-US" b="1" dirty="0"/>
              <a:t> </a:t>
            </a:r>
            <a:r>
              <a:rPr lang="en-US" b="1" dirty="0" err="1"/>
              <a:t>autora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zadatu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Esej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b="1" dirty="0" err="1"/>
              <a:t>obliku</a:t>
            </a:r>
            <a:r>
              <a:rPr lang="en-US" b="1" dirty="0"/>
              <a:t> </a:t>
            </a:r>
            <a:r>
              <a:rPr lang="en-US" b="1" dirty="0" err="1"/>
              <a:t>reportaže</a:t>
            </a:r>
            <a:r>
              <a:rPr lang="en-US" b="1" dirty="0"/>
              <a:t>, </a:t>
            </a:r>
            <a:r>
              <a:rPr lang="en-US" b="1" dirty="0" err="1"/>
              <a:t>kratke</a:t>
            </a:r>
            <a:r>
              <a:rPr lang="en-US" b="1" dirty="0"/>
              <a:t> </a:t>
            </a:r>
            <a:r>
              <a:rPr lang="en-US" b="1" dirty="0" err="1"/>
              <a:t>priče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 smtClean="0"/>
              <a:t>pjesme</a:t>
            </a:r>
            <a:r>
              <a:rPr lang="en-US" b="1" dirty="0" smtClean="0"/>
              <a:t> </a:t>
            </a:r>
            <a:r>
              <a:rPr lang="en-US" b="1" dirty="0"/>
              <a:t>u </a:t>
            </a:r>
            <a:r>
              <a:rPr lang="en-US" b="1" dirty="0" err="1"/>
              <a:t>prozi</a:t>
            </a:r>
            <a:r>
              <a:rPr lang="en-US" dirty="0"/>
              <a:t>, a </a:t>
            </a:r>
            <a:r>
              <a:rPr lang="en-US" dirty="0" err="1" smtClean="0"/>
              <a:t>nerijetko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b="1" dirty="0" err="1" smtClean="0"/>
              <a:t>članak</a:t>
            </a:r>
            <a:r>
              <a:rPr lang="en-US" b="1" dirty="0" smtClean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rasprava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5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Izaberite</a:t>
            </a:r>
            <a:r>
              <a:rPr lang="en-US" b="1" dirty="0"/>
              <a:t> </a:t>
            </a:r>
            <a:r>
              <a:rPr lang="en-US" b="1" dirty="0" err="1"/>
              <a:t>temu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poznajete</a:t>
            </a:r>
            <a:r>
              <a:rPr lang="en-US" dirty="0"/>
              <a:t> oblast o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 smtClean="0"/>
              <a:t>pisati</a:t>
            </a:r>
            <a:r>
              <a:rPr lang="en-US" dirty="0" smtClean="0"/>
              <a:t> </a:t>
            </a:r>
            <a:r>
              <a:rPr lang="en-US" dirty="0" err="1" smtClean="0"/>
              <a:t>zato</a:t>
            </a:r>
            <a:r>
              <a:rPr lang="en-US" dirty="0"/>
              <a:t>, </a:t>
            </a:r>
            <a:r>
              <a:rPr lang="en-US" dirty="0" err="1" smtClean="0"/>
              <a:t>kad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birate</a:t>
            </a:r>
            <a:r>
              <a:rPr lang="en-US" dirty="0" smtClean="0"/>
              <a:t> </a:t>
            </a:r>
            <a:r>
              <a:rPr lang="en-US" dirty="0" err="1"/>
              <a:t>temu</a:t>
            </a:r>
            <a:r>
              <a:rPr lang="en-US" dirty="0"/>
              <a:t>, </a:t>
            </a:r>
            <a:r>
              <a:rPr lang="en-US" dirty="0" err="1"/>
              <a:t>vodite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da </a:t>
            </a:r>
            <a:r>
              <a:rPr lang="en-US" dirty="0" err="1"/>
              <a:t>ona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van </a:t>
            </a:r>
            <a:r>
              <a:rPr lang="en-US" b="1" dirty="0" err="1"/>
              <a:t>vaše</a:t>
            </a:r>
            <a:r>
              <a:rPr lang="en-US" b="1" dirty="0"/>
              <a:t> </a:t>
            </a:r>
            <a:r>
              <a:rPr lang="en-US" b="1" dirty="0" err="1"/>
              <a:t>sfere</a:t>
            </a:r>
            <a:r>
              <a:rPr lang="en-US" b="1" dirty="0"/>
              <a:t> </a:t>
            </a:r>
            <a:r>
              <a:rPr lang="en-US" b="1" dirty="0" err="1"/>
              <a:t>interesovanja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Ovo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dolaze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ME" dirty="0" err="1"/>
              <a:t>m</a:t>
            </a:r>
            <a:r>
              <a:rPr lang="en-US" dirty="0" err="1" smtClean="0"/>
              <a:t>aturskom</a:t>
            </a:r>
            <a:r>
              <a:rPr lang="en-US" dirty="0" smtClean="0"/>
              <a:t> </a:t>
            </a:r>
            <a:r>
              <a:rPr lang="en-US" dirty="0" err="1" smtClean="0"/>
              <a:t>ispitu</a:t>
            </a:r>
            <a:r>
              <a:rPr lang="en-US" dirty="0" smtClean="0"/>
              <a:t> – </a:t>
            </a:r>
            <a:r>
              <a:rPr lang="en-US" dirty="0" err="1" smtClean="0"/>
              <a:t>birate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od </a:t>
            </a:r>
            <a:r>
              <a:rPr lang="en-US" dirty="0" err="1" smtClean="0"/>
              <a:t>ponuđene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Smislite ideje i pripremite koncept za vaš esej</a:t>
            </a:r>
            <a:br>
              <a:rPr lang="pl-PL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pisanje</a:t>
            </a:r>
            <a:r>
              <a:rPr lang="en-US" dirty="0"/>
              <a:t> </a:t>
            </a:r>
            <a:r>
              <a:rPr lang="en-US" dirty="0" err="1"/>
              <a:t>eseja</a:t>
            </a:r>
            <a:r>
              <a:rPr lang="en-US" dirty="0"/>
              <a:t> </a:t>
            </a:r>
            <a:r>
              <a:rPr lang="en-US" dirty="0" err="1" smtClean="0"/>
              <a:t>zahtijeva</a:t>
            </a:r>
            <a:r>
              <a:rPr lang="en-US" dirty="0" smtClean="0"/>
              <a:t> </a:t>
            </a:r>
            <a:r>
              <a:rPr lang="en-US" dirty="0" err="1"/>
              <a:t>vaše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smireno</a:t>
            </a:r>
            <a:r>
              <a:rPr lang="en-US" dirty="0"/>
              <a:t> </a:t>
            </a:r>
            <a:r>
              <a:rPr lang="en-US" b="1" dirty="0" err="1"/>
              <a:t>razmislite</a:t>
            </a:r>
            <a:r>
              <a:rPr lang="en-US" dirty="0"/>
              <a:t> o </a:t>
            </a:r>
            <a:r>
              <a:rPr lang="en-US" dirty="0" err="1"/>
              <a:t>svemu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napisali</a:t>
            </a:r>
            <a:r>
              <a:rPr lang="en-US" dirty="0"/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Preporuka</a:t>
            </a:r>
            <a:r>
              <a:rPr lang="en-US" dirty="0" smtClean="0"/>
              <a:t> je da </a:t>
            </a:r>
            <a:r>
              <a:rPr lang="en-US" dirty="0" err="1" smtClean="0"/>
              <a:t>koristite</a:t>
            </a:r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sr-Latn-ME" dirty="0" smtClean="0"/>
              <a:t>k</a:t>
            </a:r>
            <a:r>
              <a:rPr lang="en-US" dirty="0" err="1" smtClean="0"/>
              <a:t>oncept</a:t>
            </a:r>
            <a:r>
              <a:rPr lang="en-US" dirty="0" smtClean="0"/>
              <a:t>, da </a:t>
            </a:r>
            <a:r>
              <a:rPr lang="en-US" dirty="0" err="1" smtClean="0"/>
              <a:t>biste</a:t>
            </a:r>
            <a:r>
              <a:rPr lang="en-US" dirty="0" smtClean="0"/>
              <a:t> </a:t>
            </a:r>
            <a:r>
              <a:rPr lang="en-US" dirty="0" err="1" smtClean="0"/>
              <a:t>razradili</a:t>
            </a:r>
            <a:r>
              <a:rPr lang="en-US" dirty="0" smtClean="0"/>
              <a:t> ono </a:t>
            </a:r>
            <a:r>
              <a:rPr lang="en-US" dirty="0" err="1" smtClean="0"/>
              <a:t>sto</a:t>
            </a:r>
            <a:r>
              <a:rPr lang="en-US" dirty="0" smtClean="0"/>
              <a:t> </a:t>
            </a:r>
            <a:r>
              <a:rPr lang="en-US" dirty="0" err="1" smtClean="0"/>
              <a:t>želite</a:t>
            </a:r>
            <a:r>
              <a:rPr lang="en-US" dirty="0" smtClean="0"/>
              <a:t> da </a:t>
            </a:r>
            <a:r>
              <a:rPr lang="en-US" dirty="0" err="1" smtClean="0"/>
              <a:t>napišete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Koraci</a:t>
            </a:r>
            <a:r>
              <a:rPr lang="en-US" dirty="0" smtClean="0"/>
              <a:t>” u </a:t>
            </a:r>
            <a:r>
              <a:rPr lang="en-US" dirty="0" err="1" smtClean="0"/>
              <a:t>pisanju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a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napisali</a:t>
            </a:r>
            <a:r>
              <a:rPr lang="en-US" dirty="0"/>
              <a:t> </a:t>
            </a:r>
            <a:r>
              <a:rPr lang="en-US" dirty="0" err="1" smtClean="0"/>
              <a:t>uspješan</a:t>
            </a:r>
            <a:r>
              <a:rPr lang="en-US" dirty="0" smtClean="0"/>
              <a:t> </a:t>
            </a:r>
            <a:r>
              <a:rPr lang="en-US" dirty="0" err="1"/>
              <a:t>esej</a:t>
            </a:r>
            <a:r>
              <a:rPr lang="en-US" dirty="0"/>
              <a:t>,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b="1" dirty="0" err="1"/>
              <a:t>organizovati</a:t>
            </a:r>
            <a:r>
              <a:rPr lang="en-US" b="1" dirty="0"/>
              <a:t> </a:t>
            </a:r>
            <a:r>
              <a:rPr lang="en-US" b="1" dirty="0" err="1"/>
              <a:t>svoje</a:t>
            </a:r>
            <a:r>
              <a:rPr lang="en-US" b="1" dirty="0"/>
              <a:t> </a:t>
            </a:r>
            <a:r>
              <a:rPr lang="en-US" b="1" dirty="0" err="1"/>
              <a:t>misli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imate</a:t>
            </a:r>
            <a:r>
              <a:rPr lang="en-US" dirty="0"/>
              <a:t> </a:t>
            </a:r>
            <a:r>
              <a:rPr lang="en-US" dirty="0" err="1"/>
              <a:t>mnoštvo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, </a:t>
            </a:r>
            <a:r>
              <a:rPr lang="en-US" dirty="0" err="1"/>
              <a:t>napravite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teza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ne </a:t>
            </a:r>
            <a:r>
              <a:rPr lang="en-US" dirty="0" err="1"/>
              <a:t>zaboravite</a:t>
            </a:r>
            <a:r>
              <a:rPr lang="en-US" dirty="0"/>
              <a:t> stare,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smišljate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je da </a:t>
            </a:r>
            <a:r>
              <a:rPr lang="en-US" dirty="0" err="1"/>
              <a:t>pišete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b="1" dirty="0" err="1"/>
              <a:t>podnaslova</a:t>
            </a:r>
            <a:r>
              <a:rPr lang="en-US" dirty="0"/>
              <a:t>, a da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 smtClean="0"/>
              <a:t>ostavite</a:t>
            </a:r>
            <a:r>
              <a:rPr lang="en-US" dirty="0" smtClean="0"/>
              <a:t>  </a:t>
            </a:r>
            <a:r>
              <a:rPr lang="en-US" dirty="0" err="1"/>
              <a:t>postora</a:t>
            </a:r>
            <a:r>
              <a:rPr lang="en-US" dirty="0"/>
              <a:t> </a:t>
            </a:r>
            <a:r>
              <a:rPr lang="en-US" dirty="0" err="1"/>
              <a:t>ispod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b="1" dirty="0" err="1"/>
              <a:t>razradili</a:t>
            </a:r>
            <a:r>
              <a:rPr lang="en-US" dirty="0"/>
              <a:t>. 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pomoći</a:t>
            </a:r>
            <a:r>
              <a:rPr lang="en-US" dirty="0"/>
              <a:t> da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organizujete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ideje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brže</a:t>
            </a:r>
            <a:r>
              <a:rPr lang="en-US" dirty="0"/>
              <a:t> </a:t>
            </a:r>
            <a:r>
              <a:rPr lang="en-US" dirty="0" err="1"/>
              <a:t>obradite</a:t>
            </a:r>
            <a:r>
              <a:rPr lang="en-US" dirty="0"/>
              <a:t> </a:t>
            </a:r>
            <a:r>
              <a:rPr lang="en-US" dirty="0" err="1"/>
              <a:t>kompletnu</a:t>
            </a:r>
            <a:r>
              <a:rPr lang="en-US" dirty="0"/>
              <a:t> </a:t>
            </a:r>
            <a:r>
              <a:rPr lang="en-US" dirty="0" err="1"/>
              <a:t>temu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55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Napišite</a:t>
            </a:r>
            <a:r>
              <a:rPr lang="en-US" b="1" dirty="0"/>
              <a:t> </a:t>
            </a:r>
            <a:r>
              <a:rPr lang="en-US" b="1" dirty="0" err="1"/>
              <a:t>glavnu</a:t>
            </a:r>
            <a:r>
              <a:rPr lang="en-US" b="1" dirty="0"/>
              <a:t> </a:t>
            </a:r>
            <a:r>
              <a:rPr lang="en-US" b="1" dirty="0" err="1"/>
              <a:t>tezu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Neophodno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b="1" dirty="0" err="1"/>
              <a:t>osmislite</a:t>
            </a:r>
            <a:r>
              <a:rPr lang="en-US" b="1" dirty="0"/>
              <a:t> </a:t>
            </a:r>
            <a:r>
              <a:rPr lang="en-US" b="1" dirty="0" err="1"/>
              <a:t>glavnu</a:t>
            </a:r>
            <a:r>
              <a:rPr lang="en-US" b="1" dirty="0"/>
              <a:t> </a:t>
            </a:r>
            <a:r>
              <a:rPr lang="en-US" b="1" dirty="0" err="1"/>
              <a:t>tezu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predstavljati</a:t>
            </a:r>
            <a:r>
              <a:rPr lang="en-US" dirty="0"/>
              <a:t> </a:t>
            </a:r>
            <a:r>
              <a:rPr lang="en-US" b="1" dirty="0" err="1"/>
              <a:t>poentu</a:t>
            </a:r>
            <a:r>
              <a:rPr lang="en-US" b="1" dirty="0"/>
              <a:t> </a:t>
            </a:r>
            <a:r>
              <a:rPr lang="en-US" b="1" dirty="0" err="1"/>
              <a:t>vašeg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Ova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teza</a:t>
            </a:r>
            <a:r>
              <a:rPr lang="en-US" dirty="0"/>
              <a:t> </a:t>
            </a:r>
            <a:r>
              <a:rPr lang="en-US" dirty="0" smtClean="0"/>
              <a:t>je  </a:t>
            </a:r>
            <a:r>
              <a:rPr lang="en-US" dirty="0" err="1"/>
              <a:t>zapravo</a:t>
            </a:r>
            <a:r>
              <a:rPr lang="en-US" dirty="0"/>
              <a:t>, </a:t>
            </a:r>
            <a:r>
              <a:rPr lang="en-US" b="1" dirty="0" err="1"/>
              <a:t>čitava</a:t>
            </a:r>
            <a:r>
              <a:rPr lang="en-US" b="1" dirty="0"/>
              <a:t> </a:t>
            </a:r>
            <a:r>
              <a:rPr lang="en-US" b="1" dirty="0" err="1"/>
              <a:t>tema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 </a:t>
            </a:r>
            <a:r>
              <a:rPr lang="en-US" b="1" dirty="0" err="1"/>
              <a:t>sažeta</a:t>
            </a:r>
            <a:r>
              <a:rPr lang="en-US" b="1" dirty="0"/>
              <a:t> u </a:t>
            </a:r>
            <a:r>
              <a:rPr lang="en-US" b="1" dirty="0" err="1"/>
              <a:t>jednu</a:t>
            </a:r>
            <a:r>
              <a:rPr lang="en-US" b="1" dirty="0"/>
              <a:t> </a:t>
            </a:r>
            <a:r>
              <a:rPr lang="en-US" b="1" dirty="0" err="1"/>
              <a:t>rečenicu</a:t>
            </a:r>
            <a:r>
              <a:rPr lang="en-US" dirty="0"/>
              <a:t>. Ona </a:t>
            </a:r>
            <a:r>
              <a:rPr lang="en-US" dirty="0" err="1"/>
              <a:t>služi</a:t>
            </a:r>
            <a:r>
              <a:rPr lang="en-US" dirty="0"/>
              <a:t> da </a:t>
            </a:r>
            <a:r>
              <a:rPr lang="en-US" dirty="0" smtClean="0"/>
              <a:t>se </a:t>
            </a:r>
            <a:r>
              <a:rPr lang="en-US" dirty="0" err="1" smtClean="0"/>
              <a:t>shvati</a:t>
            </a:r>
            <a:r>
              <a:rPr lang="en-US" dirty="0" smtClean="0"/>
              <a:t> </a:t>
            </a:r>
            <a:r>
              <a:rPr lang="en-US" dirty="0" err="1"/>
              <a:t>vaš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zašto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izabrali</a:t>
            </a:r>
            <a:r>
              <a:rPr lang="en-US" dirty="0"/>
              <a:t> </a:t>
            </a:r>
            <a:r>
              <a:rPr lang="en-US" dirty="0" err="1"/>
              <a:t>baš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vašoj</a:t>
            </a:r>
            <a:r>
              <a:rPr lang="en-US" dirty="0"/>
              <a:t> </a:t>
            </a:r>
            <a:r>
              <a:rPr lang="en-US" dirty="0" err="1"/>
              <a:t>temi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Tezu</a:t>
            </a:r>
            <a:r>
              <a:rPr lang="en-US" dirty="0" smtClean="0"/>
              <a:t>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b="1" dirty="0" err="1"/>
              <a:t>odbraniti</a:t>
            </a:r>
            <a:r>
              <a:rPr lang="en-US" b="1" dirty="0"/>
              <a:t> </a:t>
            </a:r>
            <a:r>
              <a:rPr lang="en-US" b="1" dirty="0" err="1"/>
              <a:t>jakim</a:t>
            </a:r>
            <a:r>
              <a:rPr lang="en-US" b="1" dirty="0"/>
              <a:t> </a:t>
            </a:r>
            <a:r>
              <a:rPr lang="en-US" b="1" dirty="0" err="1" smtClean="0"/>
              <a:t>argumentima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Uvod-razrada-zaključak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 </a:t>
            </a:r>
            <a:r>
              <a:rPr lang="en-US" dirty="0" err="1" smtClean="0"/>
              <a:t>pisanju</a:t>
            </a:r>
            <a:r>
              <a:rPr lang="en-US" dirty="0" smtClean="0"/>
              <a:t> </a:t>
            </a:r>
            <a:r>
              <a:rPr lang="en-US" dirty="0" err="1" smtClean="0"/>
              <a:t>eseja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neophodni</a:t>
            </a:r>
            <a:r>
              <a:rPr lang="en-US" dirty="0" smtClean="0"/>
              <a:t> </a:t>
            </a:r>
            <a:r>
              <a:rPr lang="en-US" dirty="0" err="1" smtClean="0"/>
              <a:t>uvod</a:t>
            </a:r>
            <a:r>
              <a:rPr lang="en-US" dirty="0" smtClean="0"/>
              <a:t> – </a:t>
            </a:r>
            <a:r>
              <a:rPr lang="en-US" dirty="0" err="1" smtClean="0"/>
              <a:t>razrada</a:t>
            </a:r>
            <a:r>
              <a:rPr lang="en-US" dirty="0" smtClean="0"/>
              <a:t> – </a:t>
            </a:r>
            <a:r>
              <a:rPr lang="en-US" dirty="0" err="1" smtClean="0"/>
              <a:t>zaključak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razrade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, </a:t>
            </a:r>
            <a:r>
              <a:rPr lang="en-US" dirty="0" err="1" smtClean="0"/>
              <a:t>čak</a:t>
            </a:r>
            <a:r>
              <a:rPr lang="en-US" dirty="0" smtClean="0"/>
              <a:t> je i </a:t>
            </a:r>
            <a:r>
              <a:rPr lang="en-US" dirty="0" err="1" smtClean="0"/>
              <a:t>preporuka</a:t>
            </a:r>
            <a:r>
              <a:rPr lang="en-US" dirty="0" smtClean="0"/>
              <a:t>,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 smtClean="0"/>
              <a:t>cjelina</a:t>
            </a:r>
            <a:r>
              <a:rPr lang="en-US" dirty="0" smtClean="0"/>
              <a:t> </a:t>
            </a:r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Lik</a:t>
            </a:r>
            <a:r>
              <a:rPr lang="en-US" dirty="0" smtClean="0"/>
              <a:t> </a:t>
            </a:r>
            <a:r>
              <a:rPr lang="en-US" dirty="0" err="1" smtClean="0"/>
              <a:t>Ćamila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Smirne u </a:t>
            </a:r>
            <a:r>
              <a:rPr lang="en-US" dirty="0" err="1" smtClean="0"/>
              <a:t>Prokletoj</a:t>
            </a:r>
            <a:r>
              <a:rPr lang="en-US" dirty="0" smtClean="0"/>
              <a:t> </a:t>
            </a:r>
            <a:r>
              <a:rPr lang="en-US" dirty="0" err="1" smtClean="0"/>
              <a:t>avliji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020" y="118241"/>
            <a:ext cx="7353447" cy="651904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Uputstvo</a:t>
            </a:r>
            <a:r>
              <a:rPr lang="en-US" b="1" dirty="0" smtClean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pisanje</a:t>
            </a:r>
            <a:r>
              <a:rPr lang="en-US" b="1" dirty="0"/>
              <a:t> </a:t>
            </a:r>
            <a:r>
              <a:rPr lang="en-US" b="1" dirty="0" err="1"/>
              <a:t>eseja</a:t>
            </a:r>
            <a:r>
              <a:rPr lang="en-US" b="1" dirty="0"/>
              <a:t>: </a:t>
            </a:r>
            <a:endParaRPr lang="en-US" dirty="0"/>
          </a:p>
          <a:p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/>
              <a:t>tip </a:t>
            </a:r>
            <a:r>
              <a:rPr lang="en-US" dirty="0" err="1"/>
              <a:t>prstenaste</a:t>
            </a:r>
            <a:r>
              <a:rPr lang="en-US" dirty="0"/>
              <a:t> </a:t>
            </a:r>
            <a:r>
              <a:rPr lang="en-US" dirty="0" err="1"/>
              <a:t>kompozicije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djelu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Opiši</a:t>
            </a:r>
            <a:r>
              <a:rPr lang="en-US" dirty="0"/>
              <a:t> </a:t>
            </a:r>
            <a:r>
              <a:rPr lang="en-US" dirty="0" err="1"/>
              <a:t>likove</a:t>
            </a:r>
            <a:r>
              <a:rPr lang="en-US" dirty="0"/>
              <a:t> </a:t>
            </a:r>
            <a:r>
              <a:rPr lang="en-US" dirty="0" err="1"/>
              <a:t>pripovjedače</a:t>
            </a:r>
            <a:r>
              <a:rPr lang="en-US" dirty="0"/>
              <a:t> </a:t>
            </a:r>
            <a:r>
              <a:rPr lang="en-US" dirty="0" err="1"/>
              <a:t>Ćamilove</a:t>
            </a:r>
            <a:r>
              <a:rPr lang="en-US" dirty="0"/>
              <a:t> </a:t>
            </a:r>
            <a:r>
              <a:rPr lang="en-US" dirty="0" err="1"/>
              <a:t>sudbine</a:t>
            </a:r>
            <a:r>
              <a:rPr lang="en-US" dirty="0"/>
              <a:t> u </a:t>
            </a:r>
            <a:r>
              <a:rPr lang="en-US" i="1" dirty="0" err="1"/>
              <a:t>Prokletoj</a:t>
            </a:r>
            <a:r>
              <a:rPr lang="en-US" i="1" dirty="0"/>
              <a:t> </a:t>
            </a:r>
            <a:r>
              <a:rPr lang="en-US" i="1" dirty="0" err="1"/>
              <a:t>avliji</a:t>
            </a:r>
            <a:r>
              <a:rPr lang="en-US" dirty="0"/>
              <a:t>: </a:t>
            </a:r>
            <a:r>
              <a:rPr lang="en-US" dirty="0" err="1"/>
              <a:t>fra</a:t>
            </a:r>
            <a:r>
              <a:rPr lang="en-US" dirty="0"/>
              <a:t>-Petra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Haima</a:t>
            </a:r>
            <a:r>
              <a:rPr lang="en-US" dirty="0"/>
              <a:t> (</a:t>
            </a:r>
            <a:r>
              <a:rPr lang="en-US" dirty="0" err="1"/>
              <a:t>unutrašnji</a:t>
            </a:r>
            <a:r>
              <a:rPr lang="en-US" dirty="0"/>
              <a:t> </a:t>
            </a:r>
            <a:r>
              <a:rPr lang="en-US" dirty="0" err="1"/>
              <a:t>portret</a:t>
            </a:r>
            <a:r>
              <a:rPr lang="en-US" dirty="0"/>
              <a:t>).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Opiši</a:t>
            </a:r>
            <a:r>
              <a:rPr lang="en-US" dirty="0"/>
              <a:t> </a:t>
            </a:r>
            <a:r>
              <a:rPr lang="en-US" dirty="0" err="1"/>
              <a:t>Ćamila</a:t>
            </a:r>
            <a:r>
              <a:rPr lang="en-US" dirty="0"/>
              <a:t>: </a:t>
            </a:r>
          </a:p>
          <a:p>
            <a:r>
              <a:rPr lang="en-US" dirty="0" err="1" smtClean="0"/>
              <a:t>Ćamilu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donijela</a:t>
            </a:r>
            <a:r>
              <a:rPr lang="en-US" dirty="0"/>
              <a:t> </a:t>
            </a:r>
            <a:r>
              <a:rPr lang="en-US" dirty="0" err="1"/>
              <a:t>patnju</a:t>
            </a:r>
            <a:r>
              <a:rPr lang="en-US" dirty="0"/>
              <a:t>, a </a:t>
            </a:r>
            <a:r>
              <a:rPr lang="en-US" dirty="0" err="1"/>
              <a:t>knjiga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odvela</a:t>
            </a:r>
            <a:r>
              <a:rPr lang="en-US" dirty="0"/>
              <a:t> u </a:t>
            </a:r>
            <a:r>
              <a:rPr lang="en-US" dirty="0" err="1"/>
              <a:t>Prokletu</a:t>
            </a:r>
            <a:r>
              <a:rPr lang="en-US" dirty="0"/>
              <a:t> </a:t>
            </a:r>
            <a:r>
              <a:rPr lang="en-US" dirty="0" err="1"/>
              <a:t>avliju</a:t>
            </a:r>
            <a:r>
              <a:rPr lang="en-US" dirty="0"/>
              <a:t>. </a:t>
            </a:r>
            <a:r>
              <a:rPr lang="en-US" dirty="0" err="1"/>
              <a:t>Argumentuj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tvrdnje</a:t>
            </a:r>
            <a:r>
              <a:rPr lang="en-US" dirty="0"/>
              <a:t>. </a:t>
            </a:r>
          </a:p>
          <a:p>
            <a:r>
              <a:rPr lang="en-US" dirty="0" smtClean="0"/>
              <a:t> </a:t>
            </a:r>
            <a:r>
              <a:rPr lang="en-US" dirty="0" err="1"/>
              <a:t>Scena</a:t>
            </a:r>
            <a:r>
              <a:rPr lang="en-US" dirty="0"/>
              <a:t> </a:t>
            </a:r>
            <a:r>
              <a:rPr lang="en-US" dirty="0" err="1"/>
              <a:t>Ćamilovog</a:t>
            </a:r>
            <a:r>
              <a:rPr lang="en-US" dirty="0"/>
              <a:t> </a:t>
            </a:r>
            <a:r>
              <a:rPr lang="en-US" dirty="0" err="1"/>
              <a:t>saslušanja</a:t>
            </a:r>
            <a:r>
              <a:rPr lang="en-US" dirty="0"/>
              <a:t> </a:t>
            </a:r>
            <a:r>
              <a:rPr lang="en-US" dirty="0" err="1"/>
              <a:t>nagovještaj</a:t>
            </a:r>
            <a:r>
              <a:rPr lang="en-US" dirty="0"/>
              <a:t> je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tragične</a:t>
            </a:r>
            <a:r>
              <a:rPr lang="en-US" dirty="0"/>
              <a:t> </a:t>
            </a:r>
            <a:r>
              <a:rPr lang="en-US" dirty="0" err="1"/>
              <a:t>sudbine</a:t>
            </a:r>
            <a:r>
              <a:rPr lang="en-US" dirty="0"/>
              <a:t>. </a:t>
            </a:r>
            <a:r>
              <a:rPr lang="en-US" dirty="0" err="1"/>
              <a:t>Sjeti</a:t>
            </a:r>
            <a:r>
              <a:rPr lang="en-US" dirty="0"/>
              <a:t> se </a:t>
            </a:r>
            <a:r>
              <a:rPr lang="en-US" dirty="0" err="1"/>
              <a:t>atmosfere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ispitivan</a:t>
            </a:r>
            <a:r>
              <a:rPr lang="en-US" dirty="0"/>
              <a:t>, </a:t>
            </a:r>
            <a:r>
              <a:rPr lang="en-US" dirty="0" err="1"/>
              <a:t>policajaca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ispitivali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i="1" dirty="0"/>
              <a:t>Ja </a:t>
            </a:r>
            <a:r>
              <a:rPr lang="en-US" i="1" dirty="0" err="1"/>
              <a:t>sam</a:t>
            </a:r>
            <a:r>
              <a:rPr lang="en-US" i="1" dirty="0"/>
              <a:t>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tvrdnju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zaključka</a:t>
            </a:r>
            <a:r>
              <a:rPr lang="en-US" dirty="0"/>
              <a:t> </a:t>
            </a:r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pričanja</a:t>
            </a:r>
            <a:r>
              <a:rPr lang="en-US" dirty="0"/>
              <a:t> u </a:t>
            </a:r>
            <a:r>
              <a:rPr lang="en-US" dirty="0" err="1"/>
              <a:t>Prokletoj</a:t>
            </a:r>
            <a:r>
              <a:rPr lang="en-US" dirty="0"/>
              <a:t> </a:t>
            </a:r>
            <a:r>
              <a:rPr lang="en-US" dirty="0" err="1"/>
              <a:t>avliji</a:t>
            </a:r>
            <a:r>
              <a:rPr lang="en-US" dirty="0"/>
              <a:t>. </a:t>
            </a:r>
          </a:p>
          <a:p>
            <a:endParaRPr lang="en-US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93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126</TotalTime>
  <Words>864</Words>
  <Application>Microsoft Office PowerPoint</Application>
  <PresentationFormat>Custom</PresentationFormat>
  <Paragraphs>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Frame</vt:lpstr>
      <vt:lpstr>Pisanje eseja</vt:lpstr>
      <vt:lpstr>Šta je esej? </vt:lpstr>
      <vt:lpstr>Šta je esej?</vt:lpstr>
      <vt:lpstr>Izaberite temu </vt:lpstr>
      <vt:lpstr>Smislite ideje i pripremite koncept za vaš esej </vt:lpstr>
      <vt:lpstr>“Koraci” u pisanju eseja</vt:lpstr>
      <vt:lpstr>Napišite glavnu tezu </vt:lpstr>
      <vt:lpstr>Uvod-razrada-zaključak</vt:lpstr>
      <vt:lpstr>Lik Ćamila iz Smirne u Prokletoj avliji</vt:lpstr>
      <vt:lpstr>O pozorištu iz mog ugla </vt:lpstr>
      <vt:lpstr>Filmska umjetnost nekad i sad </vt:lpstr>
      <vt:lpstr>Putovanja šire vidike i obogaćuju dušu </vt:lpstr>
      <vt:lpstr>Na ovo treba obratiti pažnju!</vt:lpstr>
      <vt:lpstr>Prethodne teme  su teme sa maturskih ispita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Pisanje eseja</dc:title>
  <dc:creator>Bates</dc:creator>
  <cp:lastModifiedBy>Korisnik</cp:lastModifiedBy>
  <cp:revision>26</cp:revision>
  <dcterms:created xsi:type="dcterms:W3CDTF">2020-10-03T15:59:10Z</dcterms:created>
  <dcterms:modified xsi:type="dcterms:W3CDTF">2021-02-08T12:03:07Z</dcterms:modified>
</cp:coreProperties>
</file>