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42B0E7-ADCF-4FB4-B58F-A8EB9020F96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487BA93-C8E6-435A-921F-0071850179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2.4 Reading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She was born this way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785794"/>
            <a:ext cx="8686800" cy="5857916"/>
          </a:xfrm>
        </p:spPr>
        <p:txBody>
          <a:bodyPr>
            <a:normAutofit lnSpcReduction="10000"/>
          </a:bodyPr>
          <a:lstStyle/>
          <a:p>
            <a:r>
              <a:rPr lang="sr-Latn-ME" dirty="0" smtClean="0"/>
              <a:t>Disability – invaliditet</a:t>
            </a:r>
          </a:p>
          <a:p>
            <a:r>
              <a:rPr lang="en-US" dirty="0" smtClean="0"/>
              <a:t>Attitude – </a:t>
            </a:r>
            <a:r>
              <a:rPr lang="sr-Latn-ME" dirty="0" smtClean="0"/>
              <a:t>stav</a:t>
            </a:r>
            <a:endParaRPr lang="en-US" dirty="0" smtClean="0"/>
          </a:p>
          <a:p>
            <a:r>
              <a:rPr lang="en-US" dirty="0" smtClean="0"/>
              <a:t>Prosthetic legs – </a:t>
            </a:r>
            <a:r>
              <a:rPr lang="sr-Latn-ME" dirty="0" smtClean="0"/>
              <a:t>proteza za nogu</a:t>
            </a:r>
          </a:p>
          <a:p>
            <a:r>
              <a:rPr lang="en-US" dirty="0" smtClean="0"/>
              <a:t>K</a:t>
            </a:r>
            <a:r>
              <a:rPr lang="sr-Latn-ME" dirty="0" smtClean="0"/>
              <a:t>eep up – ići u korak</a:t>
            </a:r>
            <a:endParaRPr lang="en-US" dirty="0" smtClean="0"/>
          </a:p>
          <a:p>
            <a:r>
              <a:rPr lang="en-US" dirty="0" smtClean="0"/>
              <a:t>To make up (stories) – </a:t>
            </a:r>
            <a:r>
              <a:rPr lang="en-US" dirty="0" err="1" smtClean="0"/>
              <a:t>izmi</a:t>
            </a:r>
            <a:r>
              <a:rPr lang="sr-Latn-ME" dirty="0" smtClean="0"/>
              <a:t>šljati</a:t>
            </a:r>
          </a:p>
          <a:p>
            <a:r>
              <a:rPr lang="en-US" dirty="0" smtClean="0"/>
              <a:t>O</a:t>
            </a:r>
            <a:r>
              <a:rPr lang="sr-Latn-ME" dirty="0" smtClean="0"/>
              <a:t>ccupation – zanimanje/profesija</a:t>
            </a:r>
          </a:p>
          <a:p>
            <a:r>
              <a:rPr lang="en-US" dirty="0" smtClean="0"/>
              <a:t>D</a:t>
            </a:r>
            <a:r>
              <a:rPr lang="sr-Latn-ME" dirty="0" smtClean="0"/>
              <a:t>o a </a:t>
            </a:r>
            <a:r>
              <a:rPr lang="sr-Latn-ME" dirty="0" smtClean="0"/>
              <a:t>d</a:t>
            </a:r>
            <a:r>
              <a:rPr lang="sr-Latn-ME" dirty="0" smtClean="0"/>
              <a:t>egree </a:t>
            </a:r>
            <a:r>
              <a:rPr lang="sr-Latn-ME" smtClean="0"/>
              <a:t>– studirati/ići na fakultet</a:t>
            </a:r>
            <a:endParaRPr lang="sr-Latn-ME" dirty="0" smtClean="0"/>
          </a:p>
          <a:p>
            <a:r>
              <a:rPr lang="en-US" dirty="0" smtClean="0"/>
              <a:t>T</a:t>
            </a:r>
            <a:r>
              <a:rPr lang="sr-Latn-ME" dirty="0" smtClean="0"/>
              <a:t>o play role – igrati ulogu/glumiti</a:t>
            </a:r>
          </a:p>
          <a:p>
            <a:r>
              <a:rPr lang="en-US" dirty="0" smtClean="0"/>
              <a:t>O</a:t>
            </a:r>
            <a:r>
              <a:rPr lang="sr-Latn-ME" dirty="0" smtClean="0"/>
              <a:t>utlook on life – pogled na život</a:t>
            </a:r>
          </a:p>
          <a:p>
            <a:r>
              <a:rPr lang="en-US" dirty="0" smtClean="0"/>
              <a:t>S</a:t>
            </a:r>
            <a:r>
              <a:rPr lang="sr-Latn-ME" dirty="0" smtClean="0"/>
              <a:t>et out – krenuti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ake up – prihvatiti</a:t>
            </a:r>
          </a:p>
          <a:p>
            <a:r>
              <a:rPr lang="en-US" dirty="0" smtClean="0"/>
              <a:t>L</a:t>
            </a:r>
            <a:r>
              <a:rPr lang="sr-Latn-ME" dirty="0" smtClean="0"/>
              <a:t>ook up to – ugledati se na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o achieve – postići </a:t>
            </a:r>
          </a:p>
          <a:p>
            <a:endParaRPr lang="sr-Latn-ME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36</TotalTime>
  <Words>86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Equity</vt:lpstr>
      <vt:lpstr>She was born this way</vt:lpstr>
      <vt:lpstr>Vocabulary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 was born this way</dc:title>
  <dc:creator>Dell</dc:creator>
  <cp:lastModifiedBy>Dell</cp:lastModifiedBy>
  <cp:revision>4</cp:revision>
  <dcterms:created xsi:type="dcterms:W3CDTF">2020-12-15T13:09:55Z</dcterms:created>
  <dcterms:modified xsi:type="dcterms:W3CDTF">2020-12-15T13:46:15Z</dcterms:modified>
</cp:coreProperties>
</file>