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00F473-7765-49CC-9C0F-8EAFC19A5484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857232"/>
            <a:ext cx="871543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                                                     </a:t>
            </a:r>
            <a:r>
              <a:rPr lang="en-US" sz="3600" dirty="0" smtClean="0">
                <a:latin typeface="Verdana" pitchFamily="34" charset="0"/>
              </a:rPr>
              <a:t>ELIPSA</a:t>
            </a:r>
          </a:p>
          <a:p>
            <a:endParaRPr lang="en-US" dirty="0"/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Elipsa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je skup tačaka u ravni sa osobinom da je zbir rastojanja ma koje tačke od dvije date tačke stalan broj ( veći od rastojanja među datim tačkama).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28794" y="3429000"/>
            <a:ext cx="3857652" cy="19288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2035951" y="4321975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14348" y="4357694"/>
            <a:ext cx="70009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4250529" y="3893347"/>
            <a:ext cx="85725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928926" y="3500438"/>
            <a:ext cx="1714512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357686" y="3143248"/>
          <a:ext cx="928694" cy="346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533160" imgH="203040" progId="Equation.3">
                  <p:embed/>
                </p:oleObj>
              </mc:Choice>
              <mc:Fallback>
                <p:oleObj name="Equation" r:id="rId3" imgW="53316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3143248"/>
                        <a:ext cx="928694" cy="3460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57620" y="4357694"/>
          <a:ext cx="269876" cy="32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126720" imgH="177480" progId="Equation.3">
                  <p:embed/>
                </p:oleObj>
              </mc:Choice>
              <mc:Fallback>
                <p:oleObj name="Equation" r:id="rId5" imgW="12672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4357694"/>
                        <a:ext cx="269876" cy="320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358082" y="4429132"/>
          <a:ext cx="285752" cy="354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126720" imgH="139680" progId="Equation.3">
                  <p:embed/>
                </p:oleObj>
              </mc:Choice>
              <mc:Fallback>
                <p:oleObj name="Equation" r:id="rId7" imgW="126720" imgH="1396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82" y="4429132"/>
                        <a:ext cx="285752" cy="354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929058" y="2500306"/>
          <a:ext cx="285752" cy="307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9" imgW="139680" imgH="164880" progId="Equation.3">
                  <p:embed/>
                </p:oleObj>
              </mc:Choice>
              <mc:Fallback>
                <p:oleObj name="Equation" r:id="rId9" imgW="139680" imgH="164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2500306"/>
                        <a:ext cx="285752" cy="307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643174" y="4429132"/>
          <a:ext cx="928694" cy="358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1" imgW="558720" imgH="215640" progId="Equation.3">
                  <p:embed/>
                </p:oleObj>
              </mc:Choice>
              <mc:Fallback>
                <p:oleObj name="Equation" r:id="rId11" imgW="5587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4429132"/>
                        <a:ext cx="928694" cy="358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500562" y="4429132"/>
          <a:ext cx="928694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3" imgW="482400" imgH="215640" progId="Equation.3">
                  <p:embed/>
                </p:oleObj>
              </mc:Choice>
              <mc:Fallback>
                <p:oleObj name="Equation" r:id="rId13" imgW="48240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4429132"/>
                        <a:ext cx="928694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428992" y="3714752"/>
          <a:ext cx="285752" cy="358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5" imgW="126720" imgH="215640" progId="Equation.3">
                  <p:embed/>
                </p:oleObj>
              </mc:Choice>
              <mc:Fallback>
                <p:oleObj name="Equation" r:id="rId15" imgW="12672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3714752"/>
                        <a:ext cx="285752" cy="358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714876" y="3714752"/>
          <a:ext cx="214314" cy="358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7" imgW="139680" imgH="215640" progId="Equation.3">
                  <p:embed/>
                </p:oleObj>
              </mc:Choice>
              <mc:Fallback>
                <p:oleObj name="Equation" r:id="rId17" imgW="139680" imgH="215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3714752"/>
                        <a:ext cx="214314" cy="358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072198" y="3500438"/>
          <a:ext cx="135731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9" imgW="698400" imgH="215640" progId="Equation.3">
                  <p:embed/>
                </p:oleObj>
              </mc:Choice>
              <mc:Fallback>
                <p:oleObj name="Equation" r:id="rId19" imgW="698400" imgH="2156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3500438"/>
                        <a:ext cx="135731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715008" y="3857628"/>
          <a:ext cx="428628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21" imgW="177480" imgH="215640" progId="Equation.3">
                  <p:embed/>
                </p:oleObj>
              </mc:Choice>
              <mc:Fallback>
                <p:oleObj name="Equation" r:id="rId21" imgW="177480" imgH="215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3857628"/>
                        <a:ext cx="428628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1571604" y="3929066"/>
          <a:ext cx="428628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23" imgW="190440" imgH="215640" progId="Equation.3">
                  <p:embed/>
                </p:oleObj>
              </mc:Choice>
              <mc:Fallback>
                <p:oleObj name="Equation" r:id="rId23" imgW="190440" imgH="2156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3929066"/>
                        <a:ext cx="428628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786182" y="3000372"/>
          <a:ext cx="357190" cy="501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25" imgW="177480" imgH="215640" progId="Equation.3">
                  <p:embed/>
                </p:oleObj>
              </mc:Choice>
              <mc:Fallback>
                <p:oleObj name="Equation" r:id="rId25" imgW="177480" imgH="215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3000372"/>
                        <a:ext cx="357190" cy="501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3929058" y="5357826"/>
          <a:ext cx="35719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27" imgW="190440" imgH="215640" progId="Equation.3">
                  <p:embed/>
                </p:oleObj>
              </mc:Choice>
              <mc:Fallback>
                <p:oleObj name="Equation" r:id="rId27" imgW="190440" imgH="215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5357826"/>
                        <a:ext cx="357190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929190" y="4000504"/>
          <a:ext cx="357190" cy="354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29" imgW="126720" imgH="139680" progId="Equation.3">
                  <p:embed/>
                </p:oleObj>
              </mc:Choice>
              <mc:Fallback>
                <p:oleObj name="Equation" r:id="rId29" imgW="126720" imgH="1396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4000504"/>
                        <a:ext cx="357190" cy="354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857620" y="3857628"/>
          <a:ext cx="285752" cy="39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1" imgW="126720" imgH="177480" progId="Equation.3">
                  <p:embed/>
                </p:oleObj>
              </mc:Choice>
              <mc:Fallback>
                <p:oleObj name="Equation" r:id="rId31" imgW="126720" imgH="177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3857628"/>
                        <a:ext cx="285752" cy="39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85750" y="1358900"/>
          <a:ext cx="3875088" cy="199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1155600" imgH="965160" progId="Equation.3">
                  <p:embed/>
                </p:oleObj>
              </mc:Choice>
              <mc:Fallback>
                <p:oleObj name="Equation" r:id="rId3" imgW="1155600" imgH="965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358900"/>
                        <a:ext cx="3875088" cy="199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00166" y="1357298"/>
            <a:ext cx="5357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adijus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vektori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elipse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ži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1785926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žiže (fokusi ) elipse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 gdje je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143768" y="1714488"/>
          <a:ext cx="185738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749160" imgH="203040" progId="Equation.3">
                  <p:embed/>
                </p:oleObj>
              </mc:Choice>
              <mc:Fallback>
                <p:oleObj name="Equation" r:id="rId5" imgW="7491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68" y="1714488"/>
                        <a:ext cx="185738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500694" y="1285860"/>
          <a:ext cx="207170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7" imgW="698400" imgH="215640" progId="Equation.3">
                  <p:embed/>
                </p:oleObj>
              </mc:Choice>
              <mc:Fallback>
                <p:oleObj name="Equation" r:id="rId7" imgW="69840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1285860"/>
                        <a:ext cx="207170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7620" y="2357430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velika poluosa</a:t>
            </a:r>
            <a:endParaRPr lang="en-US" sz="20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00496" y="292893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mala poluosa</a:t>
            </a:r>
            <a:endParaRPr lang="en-US" sz="20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4214818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ELIPSE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857620" y="3786190"/>
          <a:ext cx="1500198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9" imgW="736560" imgH="419040" progId="Equation.3">
                  <p:embed/>
                </p:oleObj>
              </mc:Choice>
              <mc:Fallback>
                <p:oleObj name="Equation" r:id="rId9" imgW="73656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3786190"/>
                        <a:ext cx="1500198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429256" y="421481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ili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929322" y="4071942"/>
          <a:ext cx="2643206" cy="58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11" imgW="1168200" imgH="228600" progId="Equation.3">
                  <p:embed/>
                </p:oleObj>
              </mc:Choice>
              <mc:Fallback>
                <p:oleObj name="Equation" r:id="rId11" imgW="11682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22" y="4071942"/>
                        <a:ext cx="2643206" cy="5857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071546"/>
            <a:ext cx="8572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čka B(3,3) pripada elipsi                            .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.Odrediti y koordinatu tačke B(2,y) koja pripada prethodno navedenoj elipsi.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000628" y="857232"/>
          <a:ext cx="1357322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736560" imgH="419040" progId="Equation.3">
                  <p:embed/>
                </p:oleObj>
              </mc:Choice>
              <mc:Fallback>
                <p:oleObj name="Equation" r:id="rId3" imgW="73656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857232"/>
                        <a:ext cx="1357322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42910" y="2714620"/>
            <a:ext cx="78581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3 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Napisati jednačinu elipse čije su poluose 3 i  4.</a:t>
            </a:r>
          </a:p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Primjer4: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poluose elipse :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5: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koordinate fokusa (žiže) elipse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214678" y="3714752"/>
          <a:ext cx="235743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1193760" imgH="482400" progId="Equation.3">
                  <p:embed/>
                </p:oleObj>
              </mc:Choice>
              <mc:Fallback>
                <p:oleObj name="Equation" r:id="rId5" imgW="119376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3714752"/>
                        <a:ext cx="2357437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714876" y="4929198"/>
          <a:ext cx="20716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7" imgW="1091880" imgH="228600" progId="Equation.3">
                  <p:embed/>
                </p:oleObj>
              </mc:Choice>
              <mc:Fallback>
                <p:oleObj name="Equation" r:id="rId7" imgW="10918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4929198"/>
                        <a:ext cx="20716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714348" y="5357826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6: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jednačinu elipse, ako žiže imaju koordinate               ,a dužina veće ose jednaka je 12.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572132" y="5643578"/>
          <a:ext cx="8572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9" imgW="419040" imgH="203040" progId="Equation.3">
                  <p:embed/>
                </p:oleObj>
              </mc:Choice>
              <mc:Fallback>
                <p:oleObj name="Equation" r:id="rId9" imgW="4190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5643578"/>
                        <a:ext cx="8572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7</a:t>
            </a: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sr-Latn-CS" sz="2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jednačinu elipse koja sadrži tačke M(6,4)  i  N(-8,3).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A(2,3)iB(-1,-5).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8: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Žiže  elipse i jedno njeno tjeme su tjeme pravouglog trougla čija je površina 18. Naći jednačinu elipse.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286</TotalTime>
  <Words>177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Flow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30</cp:revision>
  <dcterms:created xsi:type="dcterms:W3CDTF">2011-04-04T21:45:02Z</dcterms:created>
  <dcterms:modified xsi:type="dcterms:W3CDTF">2021-04-12T17:51:44Z</dcterms:modified>
</cp:coreProperties>
</file>