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image" Target="../media/image14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12" Type="http://schemas.openxmlformats.org/officeDocument/2006/relationships/image" Target="../media/image13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11" Type="http://schemas.openxmlformats.org/officeDocument/2006/relationships/image" Target="../media/image12.wmf"/><Relationship Id="rId5" Type="http://schemas.openxmlformats.org/officeDocument/2006/relationships/image" Target="../media/image6.wmf"/><Relationship Id="rId15" Type="http://schemas.openxmlformats.org/officeDocument/2006/relationships/image" Target="../media/image16.wmf"/><Relationship Id="rId10" Type="http://schemas.openxmlformats.org/officeDocument/2006/relationships/image" Target="../media/image11.wmf"/><Relationship Id="rId4" Type="http://schemas.openxmlformats.org/officeDocument/2006/relationships/image" Target="../media/image5.wmf"/><Relationship Id="rId9" Type="http://schemas.openxmlformats.org/officeDocument/2006/relationships/image" Target="../media/image10.wmf"/><Relationship Id="rId14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0F473-7765-49CC-9C0F-8EAFC19A5484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97E2-231B-49E6-9345-910B47861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0F473-7765-49CC-9C0F-8EAFC19A5484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97E2-231B-49E6-9345-910B47861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0F473-7765-49CC-9C0F-8EAFC19A5484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97E2-231B-49E6-9345-910B47861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0F473-7765-49CC-9C0F-8EAFC19A5484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97E2-231B-49E6-9345-910B47861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0F473-7765-49CC-9C0F-8EAFC19A5484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97E2-231B-49E6-9345-910B47861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0F473-7765-49CC-9C0F-8EAFC19A5484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97E2-231B-49E6-9345-910B47861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0F473-7765-49CC-9C0F-8EAFC19A5484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97E2-231B-49E6-9345-910B47861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0F473-7765-49CC-9C0F-8EAFC19A5484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97E2-231B-49E6-9345-910B47861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0F473-7765-49CC-9C0F-8EAFC19A5484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97E2-231B-49E6-9345-910B47861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0F473-7765-49CC-9C0F-8EAFC19A5484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97E2-231B-49E6-9345-910B47861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0F473-7765-49CC-9C0F-8EAFC19A5484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3C97E2-231B-49E6-9345-910B4786116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E00F473-7765-49CC-9C0F-8EAFC19A5484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3C97E2-231B-49E6-9345-910B4786116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9.wmf"/><Relationship Id="rId26" Type="http://schemas.openxmlformats.org/officeDocument/2006/relationships/image" Target="../media/image13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.wmf"/><Relationship Id="rId20" Type="http://schemas.openxmlformats.org/officeDocument/2006/relationships/image" Target="../media/image10.wmf"/><Relationship Id="rId29" Type="http://schemas.openxmlformats.org/officeDocument/2006/relationships/oleObject" Target="../embeddings/oleObject14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2.wmf"/><Relationship Id="rId32" Type="http://schemas.openxmlformats.org/officeDocument/2006/relationships/image" Target="../media/image16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14.wmf"/><Relationship Id="rId10" Type="http://schemas.openxmlformats.org/officeDocument/2006/relationships/image" Target="../media/image5.wmf"/><Relationship Id="rId19" Type="http://schemas.openxmlformats.org/officeDocument/2006/relationships/oleObject" Target="../embeddings/oleObject9.bin"/><Relationship Id="rId31" Type="http://schemas.openxmlformats.org/officeDocument/2006/relationships/oleObject" Target="../embeddings/oleObject15.bin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wmf"/><Relationship Id="rId22" Type="http://schemas.openxmlformats.org/officeDocument/2006/relationships/image" Target="../media/image11.wmf"/><Relationship Id="rId27" Type="http://schemas.openxmlformats.org/officeDocument/2006/relationships/oleObject" Target="../embeddings/oleObject13.bin"/><Relationship Id="rId30" Type="http://schemas.openxmlformats.org/officeDocument/2006/relationships/image" Target="../media/image15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19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19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24.wmf"/><Relationship Id="rId4" Type="http://schemas.openxmlformats.org/officeDocument/2006/relationships/image" Target="../media/image21.wmf"/><Relationship Id="rId9" Type="http://schemas.openxmlformats.org/officeDocument/2006/relationships/oleObject" Target="../embeddings/oleObject24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857232"/>
            <a:ext cx="871543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                                                     </a:t>
            </a:r>
            <a:r>
              <a:rPr lang="en-US" sz="3600" dirty="0" smtClean="0">
                <a:latin typeface="Verdana" pitchFamily="34" charset="0"/>
              </a:rPr>
              <a:t>ELIPSA</a:t>
            </a:r>
          </a:p>
          <a:p>
            <a:endParaRPr lang="en-US" dirty="0"/>
          </a:p>
          <a:p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Def:</a:t>
            </a: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Elipsa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je skup tačaka u ravni sa osobinom da je zbir rastojanja ma koje tačke od dvije date tačke stalan broj ( veći od rastojanja među datim tačkama).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928794" y="3429000"/>
            <a:ext cx="3857652" cy="192882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 rot="5400000" flipH="1" flipV="1">
            <a:off x="2035951" y="4321975"/>
            <a:ext cx="364333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714348" y="4357694"/>
            <a:ext cx="700092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6200000" flipH="1">
            <a:off x="4250529" y="3893347"/>
            <a:ext cx="857256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10800000" flipV="1">
            <a:off x="2928926" y="3500438"/>
            <a:ext cx="1714512" cy="8572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4357686" y="3143248"/>
          <a:ext cx="928694" cy="3460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Equation" r:id="rId3" imgW="533160" imgH="203040" progId="Equation.3">
                  <p:embed/>
                </p:oleObj>
              </mc:Choice>
              <mc:Fallback>
                <p:oleObj name="Equation" r:id="rId3" imgW="53316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7686" y="3143248"/>
                        <a:ext cx="928694" cy="3460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3857620" y="4357694"/>
          <a:ext cx="269876" cy="3206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Equation" r:id="rId5" imgW="126720" imgH="177480" progId="Equation.3">
                  <p:embed/>
                </p:oleObj>
              </mc:Choice>
              <mc:Fallback>
                <p:oleObj name="Equation" r:id="rId5" imgW="126720" imgH="177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20" y="4357694"/>
                        <a:ext cx="269876" cy="3206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7358082" y="4429132"/>
          <a:ext cx="285752" cy="3540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Equation" r:id="rId7" imgW="126720" imgH="139680" progId="Equation.3">
                  <p:embed/>
                </p:oleObj>
              </mc:Choice>
              <mc:Fallback>
                <p:oleObj name="Equation" r:id="rId7" imgW="126720" imgH="1396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8082" y="4429132"/>
                        <a:ext cx="285752" cy="3540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3929058" y="2500306"/>
          <a:ext cx="285752" cy="307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9" imgW="139680" imgH="164880" progId="Equation.3">
                  <p:embed/>
                </p:oleObj>
              </mc:Choice>
              <mc:Fallback>
                <p:oleObj name="Equation" r:id="rId9" imgW="139680" imgH="1648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2500306"/>
                        <a:ext cx="285752" cy="3079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2643174" y="4429132"/>
          <a:ext cx="928694" cy="3587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11" imgW="558720" imgH="215640" progId="Equation.3">
                  <p:embed/>
                </p:oleObj>
              </mc:Choice>
              <mc:Fallback>
                <p:oleObj name="Equation" r:id="rId11" imgW="558720" imgH="2156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74" y="4429132"/>
                        <a:ext cx="928694" cy="3587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4500562" y="4429132"/>
          <a:ext cx="928694" cy="35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Equation" r:id="rId13" imgW="482400" imgH="215640" progId="Equation.3">
                  <p:embed/>
                </p:oleObj>
              </mc:Choice>
              <mc:Fallback>
                <p:oleObj name="Equation" r:id="rId13" imgW="482400" imgH="2156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2" y="4429132"/>
                        <a:ext cx="928694" cy="357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/>
        </p:nvGraphicFramePr>
        <p:xfrm>
          <a:off x="3428992" y="3714752"/>
          <a:ext cx="285752" cy="3587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Equation" r:id="rId15" imgW="126720" imgH="215640" progId="Equation.3">
                  <p:embed/>
                </p:oleObj>
              </mc:Choice>
              <mc:Fallback>
                <p:oleObj name="Equation" r:id="rId15" imgW="126720" imgH="21564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8992" y="3714752"/>
                        <a:ext cx="285752" cy="3587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/>
          <p:cNvGraphicFramePr>
            <a:graphicFrameLocks noChangeAspect="1"/>
          </p:cNvGraphicFramePr>
          <p:nvPr/>
        </p:nvGraphicFramePr>
        <p:xfrm>
          <a:off x="4714876" y="3714752"/>
          <a:ext cx="214314" cy="3587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Equation" r:id="rId17" imgW="139680" imgH="215640" progId="Equation.3">
                  <p:embed/>
                </p:oleObj>
              </mc:Choice>
              <mc:Fallback>
                <p:oleObj name="Equation" r:id="rId17" imgW="139680" imgH="21564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76" y="3714752"/>
                        <a:ext cx="214314" cy="3587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8" name="Object 14"/>
          <p:cNvGraphicFramePr>
            <a:graphicFrameLocks noChangeAspect="1"/>
          </p:cNvGraphicFramePr>
          <p:nvPr/>
        </p:nvGraphicFramePr>
        <p:xfrm>
          <a:off x="6072198" y="3500438"/>
          <a:ext cx="1357312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Equation" r:id="rId19" imgW="698400" imgH="215640" progId="Equation.3">
                  <p:embed/>
                </p:oleObj>
              </mc:Choice>
              <mc:Fallback>
                <p:oleObj name="Equation" r:id="rId19" imgW="698400" imgH="21564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2198" y="3500438"/>
                        <a:ext cx="1357312" cy="358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/>
        </p:nvGraphicFramePr>
        <p:xfrm>
          <a:off x="5715008" y="3857628"/>
          <a:ext cx="428628" cy="501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Equation" r:id="rId21" imgW="177480" imgH="215640" progId="Equation.3">
                  <p:embed/>
                </p:oleObj>
              </mc:Choice>
              <mc:Fallback>
                <p:oleObj name="Equation" r:id="rId21" imgW="177480" imgH="21564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8" y="3857628"/>
                        <a:ext cx="428628" cy="5016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/>
          <p:cNvGraphicFramePr>
            <a:graphicFrameLocks noChangeAspect="1"/>
          </p:cNvGraphicFramePr>
          <p:nvPr/>
        </p:nvGraphicFramePr>
        <p:xfrm>
          <a:off x="1571604" y="3929066"/>
          <a:ext cx="428628" cy="501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Equation" r:id="rId23" imgW="190440" imgH="215640" progId="Equation.3">
                  <p:embed/>
                </p:oleObj>
              </mc:Choice>
              <mc:Fallback>
                <p:oleObj name="Equation" r:id="rId23" imgW="190440" imgH="21564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04" y="3929066"/>
                        <a:ext cx="428628" cy="5016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/>
          <p:cNvGraphicFramePr>
            <a:graphicFrameLocks noChangeAspect="1"/>
          </p:cNvGraphicFramePr>
          <p:nvPr/>
        </p:nvGraphicFramePr>
        <p:xfrm>
          <a:off x="3786182" y="3000372"/>
          <a:ext cx="357190" cy="501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Equation" r:id="rId25" imgW="177480" imgH="215640" progId="Equation.3">
                  <p:embed/>
                </p:oleObj>
              </mc:Choice>
              <mc:Fallback>
                <p:oleObj name="Equation" r:id="rId25" imgW="177480" imgH="21564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6182" y="3000372"/>
                        <a:ext cx="357190" cy="5016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/>
          <p:cNvGraphicFramePr>
            <a:graphicFrameLocks noChangeAspect="1"/>
          </p:cNvGraphicFramePr>
          <p:nvPr/>
        </p:nvGraphicFramePr>
        <p:xfrm>
          <a:off x="3929058" y="5357826"/>
          <a:ext cx="357190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Equation" r:id="rId27" imgW="190440" imgH="215640" progId="Equation.3">
                  <p:embed/>
                </p:oleObj>
              </mc:Choice>
              <mc:Fallback>
                <p:oleObj name="Equation" r:id="rId27" imgW="190440" imgH="21564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5357826"/>
                        <a:ext cx="357190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31"/>
          <p:cNvGraphicFramePr>
            <a:graphicFrameLocks noChangeAspect="1"/>
          </p:cNvGraphicFramePr>
          <p:nvPr/>
        </p:nvGraphicFramePr>
        <p:xfrm>
          <a:off x="4929190" y="4000504"/>
          <a:ext cx="357190" cy="3540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Equation" r:id="rId29" imgW="126720" imgH="139680" progId="Equation.3">
                  <p:embed/>
                </p:oleObj>
              </mc:Choice>
              <mc:Fallback>
                <p:oleObj name="Equation" r:id="rId29" imgW="126720" imgH="13968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90" y="4000504"/>
                        <a:ext cx="357190" cy="3540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32"/>
          <p:cNvGraphicFramePr>
            <a:graphicFrameLocks noChangeAspect="1"/>
          </p:cNvGraphicFramePr>
          <p:nvPr/>
        </p:nvGraphicFramePr>
        <p:xfrm>
          <a:off x="3857620" y="3857628"/>
          <a:ext cx="285752" cy="392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name="Equation" r:id="rId31" imgW="126720" imgH="177480" progId="Equation.3">
                  <p:embed/>
                </p:oleObj>
              </mc:Choice>
              <mc:Fallback>
                <p:oleObj name="Equation" r:id="rId31" imgW="126720" imgH="17748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20" y="3857628"/>
                        <a:ext cx="285752" cy="3921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285750" y="1358900"/>
          <a:ext cx="3875088" cy="199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4" name="Equation" r:id="rId3" imgW="1155600" imgH="965160" progId="Equation.3">
                  <p:embed/>
                </p:oleObj>
              </mc:Choice>
              <mc:Fallback>
                <p:oleObj name="Equation" r:id="rId3" imgW="1155600" imgH="9651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" y="1358900"/>
                        <a:ext cx="3875088" cy="1995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00166" y="1357298"/>
            <a:ext cx="5357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0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adijus</a:t>
            </a:r>
            <a:r>
              <a:rPr lang="en-US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vektori</a:t>
            </a:r>
            <a:r>
              <a:rPr lang="en-US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elipse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emu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ži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43372" y="1785926"/>
            <a:ext cx="371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žiže (fokusi ) elipse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, gdje je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7143768" y="1714488"/>
          <a:ext cx="1857388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5" name="Equation" r:id="rId5" imgW="749160" imgH="203040" progId="Equation.3">
                  <p:embed/>
                </p:oleObj>
              </mc:Choice>
              <mc:Fallback>
                <p:oleObj name="Equation" r:id="rId5" imgW="74916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68" y="1714488"/>
                        <a:ext cx="1857388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5500694" y="1285860"/>
          <a:ext cx="2071702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" name="Equation" r:id="rId7" imgW="698400" imgH="215640" progId="Equation.3">
                  <p:embed/>
                </p:oleObj>
              </mc:Choice>
              <mc:Fallback>
                <p:oleObj name="Equation" r:id="rId7" imgW="69840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94" y="1285860"/>
                        <a:ext cx="2071702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857620" y="2357430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velika poluosa</a:t>
            </a:r>
            <a:endParaRPr lang="en-US" sz="2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00496" y="2928934"/>
            <a:ext cx="1928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mala poluosa</a:t>
            </a:r>
            <a:endParaRPr lang="en-US" sz="2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8596" y="4214818"/>
            <a:ext cx="6072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JEDNAČINA ELIPSE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3857620" y="3786190"/>
          <a:ext cx="1500198" cy="10715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7" name="Equation" r:id="rId9" imgW="736560" imgH="419040" progId="Equation.3">
                  <p:embed/>
                </p:oleObj>
              </mc:Choice>
              <mc:Fallback>
                <p:oleObj name="Equation" r:id="rId9" imgW="736560" imgH="419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20" y="3786190"/>
                        <a:ext cx="1500198" cy="107157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429256" y="4214818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ili</a:t>
            </a:r>
            <a:endParaRPr lang="en-US" dirty="0"/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5929322" y="4071942"/>
          <a:ext cx="2643206" cy="585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" name="Equation" r:id="rId11" imgW="1168200" imgH="228600" progId="Equation.3">
                  <p:embed/>
                </p:oleObj>
              </mc:Choice>
              <mc:Fallback>
                <p:oleObj name="Equation" r:id="rId11" imgW="1168200" imgH="2286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9322" y="4071942"/>
                        <a:ext cx="2643206" cy="5857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1071546"/>
            <a:ext cx="85725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1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čka B(3,3) pripada elipsi                            .</a:t>
            </a: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2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.Odrediti y koordinatu tačke B(2,y) koja pripada prethodno navedenoj elipsi.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000628" y="857232"/>
          <a:ext cx="1357322" cy="785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" name="Equation" r:id="rId3" imgW="736560" imgH="419040" progId="Equation.3">
                  <p:embed/>
                </p:oleObj>
              </mc:Choice>
              <mc:Fallback>
                <p:oleObj name="Equation" r:id="rId3" imgW="73656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28" y="857232"/>
                        <a:ext cx="1357322" cy="7858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642910" y="2714620"/>
            <a:ext cx="78581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3 :</a:t>
            </a: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Napisati jednačinu elipse čije su poluose 3 i  4.</a:t>
            </a:r>
          </a:p>
          <a:p>
            <a:r>
              <a:rPr lang="sr-Latn-C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Primjer4:</a:t>
            </a: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Odrediti poluose elipse :</a:t>
            </a:r>
          </a:p>
          <a:p>
            <a:endParaRPr lang="sr-Latn-C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5:</a:t>
            </a: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Odrediti koordinate fokusa (žiže) elipse </a:t>
            </a:r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3214678" y="3714752"/>
          <a:ext cx="2357437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1" name="Equation" r:id="rId5" imgW="1193760" imgH="482400" progId="Equation.3">
                  <p:embed/>
                </p:oleObj>
              </mc:Choice>
              <mc:Fallback>
                <p:oleObj name="Equation" r:id="rId5" imgW="1193760" imgH="4824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78" y="3714752"/>
                        <a:ext cx="2357437" cy="928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4714876" y="4929198"/>
          <a:ext cx="2071687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" name="Equation" r:id="rId7" imgW="1091880" imgH="228600" progId="Equation.3">
                  <p:embed/>
                </p:oleObj>
              </mc:Choice>
              <mc:Fallback>
                <p:oleObj name="Equation" r:id="rId7" imgW="109188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76" y="4929198"/>
                        <a:ext cx="2071687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714348" y="5357826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6:</a:t>
            </a: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Odrediti jednačinu elipse, ako žiže imaju koordinate               ,a dužina veće ose jednaka je 12.</a:t>
            </a:r>
          </a:p>
          <a:p>
            <a:endParaRPr lang="sr-Latn-C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5572132" y="5643578"/>
          <a:ext cx="857250" cy="35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3" name="Equation" r:id="rId9" imgW="419040" imgH="203040" progId="Equation.3">
                  <p:embed/>
                </p:oleObj>
              </mc:Choice>
              <mc:Fallback>
                <p:oleObj name="Equation" r:id="rId9" imgW="419040" imgH="203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32" y="5643578"/>
                        <a:ext cx="857250" cy="357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714356"/>
            <a:ext cx="85725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7</a:t>
            </a:r>
            <a:r>
              <a:rPr 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sr-Latn-CS" sz="20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Odrediti jednačinu elipse koja sadrži tačke M(6,4)  i  N(-8,3).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{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A(2,3)iB(-1,-5).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}</a:t>
            </a:r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8: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Žiže  elipse i jedno njeno tjeme su tjeme pravouglog trougla čija je površina 18. Naći jednačinu elipse.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286</TotalTime>
  <Words>177</Words>
  <Application>Microsoft Office PowerPoint</Application>
  <PresentationFormat>On-screen Show (4:3)</PresentationFormat>
  <Paragraphs>32</Paragraphs>
  <Slides>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Flow</vt:lpstr>
      <vt:lpstr>Equation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SVETLANA</cp:lastModifiedBy>
  <cp:revision>30</cp:revision>
  <dcterms:created xsi:type="dcterms:W3CDTF">2011-04-04T21:45:02Z</dcterms:created>
  <dcterms:modified xsi:type="dcterms:W3CDTF">2021-04-12T17:51:44Z</dcterms:modified>
</cp:coreProperties>
</file>