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18-Mar-2021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32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5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79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18-Mar-2021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53899" cy="242050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RACIONALISANJE IMENIOCA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RAZLOMKA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sr-Latn-ME" sz="2800" dirty="0"/>
              <a:t>ZADATAK 1. Osloboditi se korijena u imeniocu (racionalisati imenilac):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r="19408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</p:spPr>
            <p:txBody>
              <a:bodyPr anchor="ctr">
                <a:noAutofit/>
              </a:bodyPr>
              <a:lstStyle/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sr-Latn-ME" sz="2800" dirty="0"/>
              </a:p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sr-Latn-ME" sz="2800" dirty="0"/>
              </a:p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sr-Latn-ME" sz="2800" dirty="0"/>
              </a:p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sr-Latn-ME" sz="2800" dirty="0"/>
              <a:t>ZADATAK 2. Osloboditi se korijena u imeniocu (racionalisati imenilac):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r="19408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</p:spPr>
            <p:txBody>
              <a:bodyPr anchor="ctr">
                <a:normAutofit/>
              </a:bodyPr>
              <a:lstStyle/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sr-Latn-ME" sz="2800" dirty="0"/>
              </a:p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sr-Latn-ME" sz="2800" dirty="0"/>
              </a:p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sr-Latn-ME" sz="2800" dirty="0"/>
              </a:p>
              <a:p>
                <a:pPr marL="494100" lvl="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52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sr-Latn-ME" sz="2800" dirty="0"/>
              <a:t>ZADATAK . Osloboditi se korijena u imeniocu (racionalisati imenilac) i izračunati vrijednost izraza: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r="19408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</p:spPr>
            <p:txBody>
              <a:bodyPr anchor="ctr">
                <a:normAutofit/>
              </a:bodyPr>
              <a:lstStyle/>
              <a:p>
                <a:pPr marL="369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ME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ME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M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ME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sr-Latn-ME" sz="28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sr-Latn-M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ME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M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sr-Latn-ME" sz="2800" dirty="0"/>
              </a:p>
              <a:p>
                <a:pPr marL="36900" lvl="0" indent="0">
                  <a:buNone/>
                </a:pPr>
                <a:endParaRPr lang="sr-Latn-ME" sz="2800" dirty="0"/>
              </a:p>
              <a:p>
                <a:pPr marL="36900" lvl="0" indent="0">
                  <a:buNone/>
                </a:pPr>
                <a:endParaRPr lang="sr-Latn-ME" sz="2800" dirty="0"/>
              </a:p>
              <a:p>
                <a:pPr marL="36900" lvl="0" indent="0">
                  <a:buNone/>
                </a:pPr>
                <a:endParaRPr lang="sr-Latn-ME" sz="2800" dirty="0"/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5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sr-Latn-ME" sz="2800" dirty="0"/>
              <a:t>ZADATAK . Osloboditi se korijena u imeniocu (racionalisati imenilac) i izračunati vrijednost izraza: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r="19408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</p:spPr>
            <p:txBody>
              <a:bodyPr anchor="ctr">
                <a:normAutofit/>
              </a:bodyPr>
              <a:lstStyle/>
              <a:p>
                <a:pPr marL="369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M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sr-Latn-ME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M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sr-Latn-ME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ME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sr-Latn-ME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rad>
                        </m:num>
                        <m:den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sr-Latn-ME" sz="2800" dirty="0"/>
              </a:p>
              <a:p>
                <a:pPr marL="36900" lvl="0" indent="0">
                  <a:buNone/>
                </a:pPr>
                <a:endParaRPr lang="sr-Latn-ME" sz="2800" dirty="0"/>
              </a:p>
              <a:p>
                <a:pPr marL="36900" lvl="0" indent="0">
                  <a:buNone/>
                </a:pPr>
                <a:endParaRPr lang="sr-Latn-ME" sz="2800" dirty="0"/>
              </a:p>
              <a:p>
                <a:pPr marL="36900" lvl="0" indent="0">
                  <a:buNone/>
                </a:pPr>
                <a:endParaRPr lang="sr-Latn-ME" sz="2800" dirty="0"/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260476B-CCA6-412B-A9C5-399C34AE6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160" y="2286000"/>
                <a:ext cx="5978072" cy="347708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98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{28CC0705-A1DE-4915-974D-73ADF9A5A714}tf55705232_win32</Template>
  <TotalTime>67</TotalTime>
  <Words>82</Words>
  <Application>Microsoft Office PowerPoint</Application>
  <PresentationFormat>Widescreen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Cambria Math</vt:lpstr>
      <vt:lpstr>Goudy Old Style</vt:lpstr>
      <vt:lpstr>Wingdings 2</vt:lpstr>
      <vt:lpstr>SlateVTI</vt:lpstr>
      <vt:lpstr>RACIONALISANJE IMENIOCA</vt:lpstr>
      <vt:lpstr>ZADATAK 1. Osloboditi se korijena u imeniocu (racionalisati imenilac): </vt:lpstr>
      <vt:lpstr>ZADATAK 2. Osloboditi se korijena u imeniocu (racionalisati imenilac): </vt:lpstr>
      <vt:lpstr>ZADATAK . Osloboditi se korijena u imeniocu (racionalisati imenilac) i izračunati vrijednost izraza:</vt:lpstr>
      <vt:lpstr>ZADATAK . Osloboditi se korijena u imeniocu (racionalisati imenilac) i izračunati vrijednost izraza: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RACIONALISANJE IMENIOCA</dc:title>
  <dc:creator>Scekic Jelena</dc:creator>
  <cp:lastModifiedBy>Scekic Jelena</cp:lastModifiedBy>
  <cp:revision>6</cp:revision>
  <dcterms:created xsi:type="dcterms:W3CDTF">2021-03-18T09:41:09Z</dcterms:created>
  <dcterms:modified xsi:type="dcterms:W3CDTF">2021-03-18T10:48:30Z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