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mir Bosnjak" userId="833dc051-d9d8-4127-bd67-84f8bee45aa4" providerId="ADAL" clId="{C715AF9B-781E-4D47-A5C7-EB8D046C991C}"/>
    <pc:docChg chg="modSld">
      <pc:chgData name="Branimir Bosnjak" userId="833dc051-d9d8-4127-bd67-84f8bee45aa4" providerId="ADAL" clId="{C715AF9B-781E-4D47-A5C7-EB8D046C991C}" dt="2021-05-17T05:52:37.970" v="7" actId="20577"/>
      <pc:docMkLst>
        <pc:docMk/>
      </pc:docMkLst>
      <pc:sldChg chg="modSp mod">
        <pc:chgData name="Branimir Bosnjak" userId="833dc051-d9d8-4127-bd67-84f8bee45aa4" providerId="ADAL" clId="{C715AF9B-781E-4D47-A5C7-EB8D046C991C}" dt="2021-05-17T05:52:15.161" v="3" actId="207"/>
        <pc:sldMkLst>
          <pc:docMk/>
          <pc:sldMk cId="1642991684" sldId="260"/>
        </pc:sldMkLst>
        <pc:spChg chg="mod">
          <ac:chgData name="Branimir Bosnjak" userId="833dc051-d9d8-4127-bd67-84f8bee45aa4" providerId="ADAL" clId="{C715AF9B-781E-4D47-A5C7-EB8D046C991C}" dt="2021-05-17T05:52:15.161" v="3" actId="207"/>
          <ac:spMkLst>
            <pc:docMk/>
            <pc:sldMk cId="1642991684" sldId="260"/>
            <ac:spMk id="2" creationId="{330DF19E-1159-46CE-92AA-AE10ED9F2659}"/>
          </ac:spMkLst>
        </pc:spChg>
      </pc:sldChg>
      <pc:sldChg chg="modSp mod">
        <pc:chgData name="Branimir Bosnjak" userId="833dc051-d9d8-4127-bd67-84f8bee45aa4" providerId="ADAL" clId="{C715AF9B-781E-4D47-A5C7-EB8D046C991C}" dt="2021-05-17T05:52:04.411" v="1"/>
        <pc:sldMkLst>
          <pc:docMk/>
          <pc:sldMk cId="1579904801" sldId="261"/>
        </pc:sldMkLst>
        <pc:spChg chg="mod">
          <ac:chgData name="Branimir Bosnjak" userId="833dc051-d9d8-4127-bd67-84f8bee45aa4" providerId="ADAL" clId="{C715AF9B-781E-4D47-A5C7-EB8D046C991C}" dt="2021-05-17T05:52:04.411" v="1"/>
          <ac:spMkLst>
            <pc:docMk/>
            <pc:sldMk cId="1579904801" sldId="261"/>
            <ac:spMk id="2" creationId="{5D25E445-1252-4518-932F-8B7A9E96BB21}"/>
          </ac:spMkLst>
        </pc:spChg>
        <pc:spChg chg="mod">
          <ac:chgData name="Branimir Bosnjak" userId="833dc051-d9d8-4127-bd67-84f8bee45aa4" providerId="ADAL" clId="{C715AF9B-781E-4D47-A5C7-EB8D046C991C}" dt="2021-05-17T05:52:02.428" v="0" actId="21"/>
          <ac:spMkLst>
            <pc:docMk/>
            <pc:sldMk cId="1579904801" sldId="261"/>
            <ac:spMk id="3" creationId="{62116E29-17BA-42D0-BCAB-9408385BBF7F}"/>
          </ac:spMkLst>
        </pc:spChg>
      </pc:sldChg>
      <pc:sldChg chg="modSp mod">
        <pc:chgData name="Branimir Bosnjak" userId="833dc051-d9d8-4127-bd67-84f8bee45aa4" providerId="ADAL" clId="{C715AF9B-781E-4D47-A5C7-EB8D046C991C}" dt="2021-05-17T05:52:29.916" v="4" actId="207"/>
        <pc:sldMkLst>
          <pc:docMk/>
          <pc:sldMk cId="1957731869" sldId="262"/>
        </pc:sldMkLst>
        <pc:spChg chg="mod">
          <ac:chgData name="Branimir Bosnjak" userId="833dc051-d9d8-4127-bd67-84f8bee45aa4" providerId="ADAL" clId="{C715AF9B-781E-4D47-A5C7-EB8D046C991C}" dt="2021-05-17T05:52:29.916" v="4" actId="207"/>
          <ac:spMkLst>
            <pc:docMk/>
            <pc:sldMk cId="1957731869" sldId="262"/>
            <ac:spMk id="2" creationId="{44D004DA-6569-480A-9237-84276C0BB904}"/>
          </ac:spMkLst>
        </pc:spChg>
      </pc:sldChg>
      <pc:sldChg chg="modSp mod">
        <pc:chgData name="Branimir Bosnjak" userId="833dc051-d9d8-4127-bd67-84f8bee45aa4" providerId="ADAL" clId="{C715AF9B-781E-4D47-A5C7-EB8D046C991C}" dt="2021-05-17T05:52:37.970" v="7" actId="20577"/>
        <pc:sldMkLst>
          <pc:docMk/>
          <pc:sldMk cId="1971448527" sldId="263"/>
        </pc:sldMkLst>
        <pc:spChg chg="mod">
          <ac:chgData name="Branimir Bosnjak" userId="833dc051-d9d8-4127-bd67-84f8bee45aa4" providerId="ADAL" clId="{C715AF9B-781E-4D47-A5C7-EB8D046C991C}" dt="2021-05-17T05:52:37.970" v="7" actId="20577"/>
          <ac:spMkLst>
            <pc:docMk/>
            <pc:sldMk cId="1971448527" sldId="263"/>
            <ac:spMk id="2" creationId="{2D83E046-7E19-48AC-9B63-42E7B92C39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7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494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900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3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2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9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E81B-537B-4E48-8953-3D02FF0C9FD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7AF950-0D98-4A97-9160-2A98D2464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B8CE-5B67-4F67-9891-C3661C89F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Digitalna</a:t>
            </a:r>
            <a:r>
              <a:rPr lang="en-US" dirty="0"/>
              <a:t> </a:t>
            </a:r>
            <a:r>
              <a:rPr lang="en-US" dirty="0" err="1"/>
              <a:t>pretplatnička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(DSL)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B4EF0-1859-4D43-B0F3-90C5A163A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4AF4-CD19-4D58-A96E-011B7E15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Prilagodljiva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tehnologija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B0D69-8A7E-4AC1-AFC8-CC767F017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Nažalost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1,1 MHz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teoretska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širina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pojasa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Faktori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poput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udaljenosti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između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prebivališta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centrale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utjecat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će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širinu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pojasa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razloga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poput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veličine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kabela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korištenog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signala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postavljanja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programeri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svrhu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prilagodljivu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Dakle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možemo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reći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ADSL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fiksna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mijenja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skladu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uvjetima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vrstom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korištene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lokalne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petlje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3733B-1BA0-48AA-BC19-672981AAA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096"/>
            <a:ext cx="9500616" cy="3828288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modulacijska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tehnika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ADSL je Discreate Multitone Technique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kombinira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QAM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FDM.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Dostupna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propusnost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1.104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MHz.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Podijeljen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256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Slijedi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distribucija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propusnosti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IDLE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do 5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ne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će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stvoriti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jaz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između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glasovne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podatkovne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komunikacije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Upload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podaci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kontrola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b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do 30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uzlazni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služi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24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Download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podaci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kontrola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b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31 do 255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za download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Kao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uploadu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ovdje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kanal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kontrolu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ostalih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224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40424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08D70-A305-4B21-9668-73E66CF0F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127" y="4387722"/>
            <a:ext cx="6016568" cy="181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7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678C-4D40-4F5C-855F-20A73EC9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Korisničko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mjesto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ADSL modem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6D2B-C8E4-493D-887C-7D6572B0D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4167"/>
          </a:xfrm>
        </p:spPr>
        <p:txBody>
          <a:bodyPr>
            <a:normAutofit fontScale="92500" lnSpcReduction="10000"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ADSL modem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instaliran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web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mjestu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kupca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lokalnoj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petlji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povezuje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razdjelnik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koji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koristi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odvajanje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glasovne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podatkovne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komunikacije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Modulacija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demodulacija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DMT-a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stvara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odvojene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download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kanale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EDAC0A-75E4-41AD-9D35-08F318C68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742" y="3669793"/>
            <a:ext cx="7075450" cy="264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2678-384A-42DC-9DA9-BA5CB546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Web </a:t>
            </a:r>
            <a:r>
              <a:rPr lang="en-US" sz="40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lokacija</a:t>
            </a:r>
            <a:r>
              <a:rPr lang="en-US" sz="40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telefonske</a:t>
            </a:r>
            <a:r>
              <a:rPr lang="en-US" sz="40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kompanije</a:t>
            </a:r>
            <a:r>
              <a:rPr lang="en-US" sz="40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DSLAM</a:t>
            </a:r>
            <a:br>
              <a:rPr lang="en-US" sz="44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4597-85F7-4A02-A96C-FF943AD5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3207"/>
          </a:xfrm>
        </p:spPr>
        <p:txBody>
          <a:bodyPr>
            <a:normAutofit fontScale="85000" lnSpcReduction="1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Pogled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razlikuje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web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stranice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telefonske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kompanije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Umjesto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ADSL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DSLAM,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Digital Subscriber Line Multiplex. Pored ADSL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karakteristika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dodatnu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značajku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paketiranje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šalju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Internet.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Slijedi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konfiguracija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DSLAM-a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EB25A9-9B49-4AB4-8256-FA508BB70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13" y="3626584"/>
            <a:ext cx="9976447" cy="288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3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E227-5ECF-492E-9A41-CD161C12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Digitalna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pretplatnička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linija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(DSL)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6941-6710-42AC-8D66-F31181067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pretplatnička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(DSL, 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izvorno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digitalna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pretplatnička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petlja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)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komunikacijski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medijum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koji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interneta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bakrene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žičane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telekomunikacijske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kablovski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internet, DSL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najpopularnijih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načina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koji 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ISP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pružaju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širokopojasni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pristup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Internetu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b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144A00-1B85-4D94-89C1-793E7040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Digitalna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pretplatnička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linija</a:t>
            </a:r>
            <a:r>
              <a:rPr lang="en-US" sz="4400" b="1" dirty="0">
                <a:solidFill>
                  <a:srgbClr val="2732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(DSL)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BF3C0-2308-4F75-A308-F59F339FB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6392" cy="435133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Cilj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mu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održavati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veliku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interneta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pitamo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kako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ćemo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postići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nešto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npr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telefon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internet,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odgovor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upotrebom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razdjelnika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ili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DSL 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filtera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prikazano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sledecem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slajdu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 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osnovi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razdjelnika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razdvajanje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frekvencije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osiguravanje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ne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mogu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doći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prekida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F578-A986-4C31-A095-63DE2770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Digitalna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pretplatnička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linija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(DSL)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A17E3D-DCB6-4AA8-8961-B3E0C930F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961" y="3034414"/>
            <a:ext cx="5944115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F19E-1159-46CE-92AA-AE10ED9F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Vrste</a:t>
            </a:r>
            <a:r>
              <a:rPr lang="en-US" b="1" dirty="0">
                <a:solidFill>
                  <a:schemeClr val="tx1"/>
                </a:solidFill>
              </a:rPr>
              <a:t> DSL-a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0845-50AC-448A-8D5C-40CFD0963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Simetrični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DSL 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 SDSL,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ravnomjerno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dijeli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upload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download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frekvenciju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pružajući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jednake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preuzimanje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Ova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pružiti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2 Mbps 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uploada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downloada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To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uglavnom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preferiraju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male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organizacije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Asimetrični</a:t>
            </a:r>
            <a:r>
              <a:rPr lang="en-US" sz="28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DSL -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ADSL,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pruža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širi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opseg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frekvencija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download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koji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nudi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nekoliko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puta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brže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download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ADSL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ponuditi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Mbps 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downloada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i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1,5 Mbps </a:t>
            </a:r>
            <a:r>
              <a:rPr lang="en-US" sz="2800" i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uploada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jer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većina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korisnika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preuzima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9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E445-1252-4518-932F-8B7A9E96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Prednosti</a:t>
            </a:r>
            <a:br>
              <a:rPr lang="en-US" sz="36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16E29-17BA-42D0-BCAB-9408385BB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ožičenja</a:t>
            </a:r>
            <a:r>
              <a:rPr lang="en-US" dirty="0"/>
              <a:t> - DSL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telefonsko</a:t>
            </a:r>
            <a:r>
              <a:rPr lang="en-US" dirty="0"/>
              <a:t> </a:t>
            </a:r>
            <a:r>
              <a:rPr lang="en-US" dirty="0" err="1"/>
              <a:t>ožičenje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nećete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skupe</a:t>
            </a:r>
            <a:r>
              <a:rPr lang="en-US" dirty="0"/>
              <a:t> </a:t>
            </a:r>
            <a:r>
              <a:rPr lang="en-US" dirty="0" err="1"/>
              <a:t>nadogradnje</a:t>
            </a:r>
            <a:r>
              <a:rPr lang="en-US" dirty="0"/>
              <a:t> </a:t>
            </a:r>
            <a:r>
              <a:rPr lang="en-US" dirty="0" err="1"/>
              <a:t>vašeg</a:t>
            </a:r>
            <a:r>
              <a:rPr lang="en-US" dirty="0"/>
              <a:t> </a:t>
            </a:r>
            <a:r>
              <a:rPr lang="en-US" dirty="0" err="1"/>
              <a:t>telefonskog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err="1"/>
              <a:t>Isplativo</a:t>
            </a:r>
            <a:r>
              <a:rPr lang="en-US" dirty="0"/>
              <a:t> - DSL internet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isplativa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je u </a:t>
            </a:r>
            <a:r>
              <a:rPr lang="en-US" dirty="0" err="1"/>
              <a:t>povezivanju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err="1"/>
              <a:t>Dostupnost</a:t>
            </a:r>
            <a:r>
              <a:rPr lang="en-US" dirty="0"/>
              <a:t> DSL </a:t>
            </a:r>
            <a:r>
              <a:rPr lang="en-US" dirty="0" err="1"/>
              <a:t>modema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dobavljača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telefonske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internet. I to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frekvencije</a:t>
            </a:r>
            <a:r>
              <a:rPr lang="en-US" dirty="0"/>
              <a:t>, a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signali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dobavljača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0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04DA-6569-480A-9237-84276C0B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Dostupnost</a:t>
            </a:r>
            <a:r>
              <a:rPr lang="en-US" dirty="0">
                <a:solidFill>
                  <a:schemeClr val="tx1"/>
                </a:solidFill>
              </a:rPr>
              <a:t> DSL-a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B23D-C8C9-41A6-AB48-C6C3691A8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569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DSL </a:t>
            </a:r>
            <a:r>
              <a:rPr lang="en-US" sz="2400" dirty="0" err="1"/>
              <a:t>internetska</a:t>
            </a:r>
            <a:r>
              <a:rPr lang="en-US" sz="2400" dirty="0"/>
              <a:t>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ograničenoj</a:t>
            </a:r>
            <a:r>
              <a:rPr lang="en-US" sz="2400" dirty="0"/>
              <a:t> </a:t>
            </a:r>
            <a:r>
              <a:rPr lang="en-US" sz="2400" dirty="0" err="1"/>
              <a:t>fizičkoj</a:t>
            </a:r>
            <a:r>
              <a:rPr lang="en-US" sz="2400" dirty="0"/>
              <a:t> </a:t>
            </a:r>
            <a:r>
              <a:rPr lang="en-US" sz="2400" dirty="0" err="1"/>
              <a:t>udaljenosti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ostaje</a:t>
            </a:r>
            <a:r>
              <a:rPr lang="en-US" sz="2400" dirty="0"/>
              <a:t> </a:t>
            </a:r>
            <a:r>
              <a:rPr lang="en-US" sz="2400" dirty="0" err="1"/>
              <a:t>nedostupna</a:t>
            </a:r>
            <a:r>
              <a:rPr lang="en-US" sz="2400" dirty="0"/>
              <a:t> u </a:t>
            </a:r>
            <a:r>
              <a:rPr lang="en-US" sz="2400" dirty="0" err="1"/>
              <a:t>mnogim</a:t>
            </a:r>
            <a:r>
              <a:rPr lang="en-US" sz="2400" dirty="0"/>
              <a:t> </a:t>
            </a:r>
            <a:r>
              <a:rPr lang="en-US" sz="2400" dirty="0" err="1"/>
              <a:t>područjima</a:t>
            </a:r>
            <a:r>
              <a:rPr lang="en-US" sz="2400" dirty="0"/>
              <a:t> </a:t>
            </a:r>
            <a:r>
              <a:rPr lang="en-US" sz="2400" dirty="0" err="1"/>
              <a:t>gdje</a:t>
            </a:r>
            <a:r>
              <a:rPr lang="en-US" sz="2400" dirty="0"/>
              <a:t> </a:t>
            </a:r>
            <a:r>
              <a:rPr lang="en-US" sz="2400" dirty="0" err="1"/>
              <a:t>lokalna</a:t>
            </a:r>
            <a:r>
              <a:rPr lang="en-US" sz="2400" dirty="0"/>
              <a:t> </a:t>
            </a:r>
            <a:r>
              <a:rPr lang="en-US" sz="2400" dirty="0" err="1"/>
              <a:t>telefonska</a:t>
            </a:r>
            <a:r>
              <a:rPr lang="en-US" sz="2400" dirty="0"/>
              <a:t> </a:t>
            </a:r>
            <a:r>
              <a:rPr lang="en-US" sz="2400" dirty="0" err="1"/>
              <a:t>infrastruktura</a:t>
            </a:r>
            <a:r>
              <a:rPr lang="en-US" sz="2400" dirty="0"/>
              <a:t> ne </a:t>
            </a:r>
            <a:r>
              <a:rPr lang="en-US" sz="2400" dirty="0" err="1"/>
              <a:t>podržava</a:t>
            </a:r>
            <a:r>
              <a:rPr lang="en-US" sz="2400" dirty="0"/>
              <a:t> DSL </a:t>
            </a:r>
            <a:r>
              <a:rPr lang="en-US" sz="2400" dirty="0" err="1"/>
              <a:t>tehnologiju</a:t>
            </a:r>
            <a:r>
              <a:rPr lang="en-US" sz="2400" dirty="0"/>
              <a:t>.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svugdje</a:t>
            </a:r>
            <a:r>
              <a:rPr lang="en-US" sz="2400" dirty="0"/>
              <a:t> </a:t>
            </a:r>
            <a:r>
              <a:rPr lang="en-US" sz="2400" dirty="0" err="1"/>
              <a:t>dostupna</a:t>
            </a:r>
            <a:r>
              <a:rPr lang="en-US" sz="2400" dirty="0"/>
              <a:t>. </a:t>
            </a:r>
            <a:r>
              <a:rPr lang="en-US" sz="2400" dirty="0" err="1"/>
              <a:t>Veza</a:t>
            </a:r>
            <a:r>
              <a:rPr lang="en-US" sz="2400" dirty="0"/>
              <a:t> je </a:t>
            </a:r>
            <a:r>
              <a:rPr lang="en-US" sz="2400" dirty="0" err="1"/>
              <a:t>brža</a:t>
            </a:r>
            <a:r>
              <a:rPr lang="en-US" sz="2400" dirty="0"/>
              <a:t> za </a:t>
            </a:r>
            <a:r>
              <a:rPr lang="en-US" sz="2400" dirty="0" err="1"/>
              <a:t>primanje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za </a:t>
            </a:r>
            <a:r>
              <a:rPr lang="en-US" sz="2400" dirty="0" err="1"/>
              <a:t>slanje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Interneta</a:t>
            </a:r>
            <a:r>
              <a:rPr lang="en-US" sz="2400" dirty="0"/>
              <a:t>.</a:t>
            </a:r>
            <a:endParaRPr lang="sr-Latn-ME" sz="2400" dirty="0"/>
          </a:p>
          <a:p>
            <a:pPr marL="0" indent="0">
              <a:buNone/>
            </a:pPr>
            <a:r>
              <a:rPr lang="en-US" sz="2400" dirty="0"/>
              <a:t> Danas je to </a:t>
            </a:r>
            <a:r>
              <a:rPr lang="en-US" sz="2400" dirty="0" err="1"/>
              <a:t>omoguceno</a:t>
            </a:r>
            <a:r>
              <a:rPr lang="en-US" sz="2400" dirty="0"/>
              <a:t> </a:t>
            </a:r>
            <a:r>
              <a:rPr lang="en-US" sz="2400" dirty="0" err="1"/>
              <a:t>gotovo</a:t>
            </a:r>
            <a:r>
              <a:rPr lang="en-US" sz="2400" dirty="0"/>
              <a:t> u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djelovima</a:t>
            </a:r>
            <a:r>
              <a:rPr lang="en-US" sz="2400" dirty="0"/>
              <a:t> </a:t>
            </a:r>
            <a:r>
              <a:rPr lang="en-US" sz="2400" dirty="0" err="1"/>
              <a:t>mre</a:t>
            </a:r>
            <a:r>
              <a:rPr lang="sr-Latn-ME" sz="2400" dirty="0"/>
              <a:t>že.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73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E046-7E19-48AC-9B63-42E7B92C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Frekventni opseg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5344DC-6595-4CD2-B337-0F2A74637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1616" y="3253889"/>
            <a:ext cx="5608806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4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0E35-E9E2-4949-92F2-36FA3665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Korištenje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postojećih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lokalnih</a:t>
            </a:r>
            <a:r>
              <a:rPr lang="en-US" sz="4400" b="1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400" b="1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petlji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9B527-4FD6-4476-BBD8-EF3561CE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postojeće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lokalne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petlje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Sposoban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doseći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brzinu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prenosa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podataka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tradicionalni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modem ne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već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zbog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lokalne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upredene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parice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Sposoban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rukovanje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propusnim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opsezima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1,1 MHz,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postoje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instalacije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filtera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krajnjim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uredima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telefona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kompanija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kojoj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ograničenja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propusnog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opsega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svake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petlje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4KHz. Bez filtra, 1,1 MHz je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dostupan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podatkovnu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glasovnu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komunikaciju</a:t>
            </a:r>
            <a:r>
              <a:rPr lang="en-US" sz="2800" spc="10" dirty="0">
                <a:solidFill>
                  <a:srgbClr val="40424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45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BF653A2C6494AB138013E6F47D925" ma:contentTypeVersion="8" ma:contentTypeDescription="Create a new document." ma:contentTypeScope="" ma:versionID="b717431e7393d57255833eb10b8973a0">
  <xsd:schema xmlns:xsd="http://www.w3.org/2001/XMLSchema" xmlns:xs="http://www.w3.org/2001/XMLSchema" xmlns:p="http://schemas.microsoft.com/office/2006/metadata/properties" xmlns:ns2="c5f33d8d-ae16-4ea9-abcf-d87de8548d3a" targetNamespace="http://schemas.microsoft.com/office/2006/metadata/properties" ma:root="true" ma:fieldsID="0b5d03afdaa9f8c9621489e18bbb3aec" ns2:_="">
    <xsd:import namespace="c5f33d8d-ae16-4ea9-abcf-d87de8548d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33d8d-ae16-4ea9-abcf-d87de8548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DFE30F-7609-447B-A5C4-5613FC78AD19}"/>
</file>

<file path=customXml/itemProps2.xml><?xml version="1.0" encoding="utf-8"?>
<ds:datastoreItem xmlns:ds="http://schemas.openxmlformats.org/officeDocument/2006/customXml" ds:itemID="{0BB4662D-5B82-4493-A94C-6C1F117F476A}"/>
</file>

<file path=customXml/itemProps3.xml><?xml version="1.0" encoding="utf-8"?>
<ds:datastoreItem xmlns:ds="http://schemas.openxmlformats.org/officeDocument/2006/customXml" ds:itemID="{16B5AFEA-44BE-4A72-AB3A-15523AFAD0B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738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Digitalna pretplatnička linija (DSL)</vt:lpstr>
      <vt:lpstr>Digitalna pretplatnička linija (DSL) </vt:lpstr>
      <vt:lpstr>Digitalna pretplatnička linija (DSL) </vt:lpstr>
      <vt:lpstr>Digitalna pretplatnička linija (DSL)</vt:lpstr>
      <vt:lpstr>Vrste DSL-a</vt:lpstr>
      <vt:lpstr>Prednosti </vt:lpstr>
      <vt:lpstr>Dostupnost DSL-a</vt:lpstr>
      <vt:lpstr>Frekventni opseg</vt:lpstr>
      <vt:lpstr>Korištenje postojećih lokalnih petlji</vt:lpstr>
      <vt:lpstr>Prilagodljiva tehnologija</vt:lpstr>
      <vt:lpstr>PowerPoint Presentation</vt:lpstr>
      <vt:lpstr>Korisničko mjesto: ADSL modem</vt:lpstr>
      <vt:lpstr>Web lokacija telefonske kompanije: DSLAM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Digitalna pretplatnička linija (DSL)</dc:title>
  <dc:creator>Branimir Bosnjak</dc:creator>
  <cp:lastModifiedBy>Branimir Bosnjak</cp:lastModifiedBy>
  <cp:revision>4</cp:revision>
  <dcterms:created xsi:type="dcterms:W3CDTF">2021-05-17T05:32:35Z</dcterms:created>
  <dcterms:modified xsi:type="dcterms:W3CDTF">2021-05-17T05:52:45Z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0x0101009BBBF653A2C6494AB138013E6F47D925</vt:lpwstr>
  </property>
</Properties>
</file>