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13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5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75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0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2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4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5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2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5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9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02F535A-3A76-4C06-919C-222400FE8CF5}" type="datetimeFigureOut">
              <a:rPr lang="en-US" smtClean="0"/>
              <a:t>03-Mar-2018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23601BE-F93F-490A-AFCC-048682056B2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61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LOGARITAM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6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55594" y="641445"/>
                <a:ext cx="9744502" cy="5423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Latn-ME" dirty="0" smtClean="0"/>
                  <a:t>Izračunaj: </a:t>
                </a:r>
              </a:p>
              <a:p>
                <a:pPr marL="342900" indent="-342900">
                  <a:buAutoNum type="arabicPeriod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</m:e>
                    </m:func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sz="2000" dirty="0"/>
              </a:p>
              <a:p>
                <a:pPr marL="342900" indent="-342900">
                  <a:buAutoNum type="alphaLcParenR"/>
                </a:pPr>
                <a:endParaRPr lang="sr-Latn-ME" sz="20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func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sz="2000" dirty="0"/>
              </a:p>
              <a:p>
                <a:pPr marL="342900" indent="-342900">
                  <a:buAutoNum type="alphaLcParenR"/>
                </a:pPr>
                <a:endParaRPr lang="sr-Latn-ME" sz="20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ad>
                          <m:ra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g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81</m:t>
                            </m:r>
                          </m:e>
                        </m:rad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den>
                            </m:f>
                          </m:sub>
                        </m:sSub>
                      </m:fName>
                      <m:e>
                        <m:rad>
                          <m:radPr>
                            <m:degHide m:val="on"/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81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49</m:t>
                                </m:r>
                              </m:den>
                            </m:f>
                          </m:e>
                        </m:rad>
                      </m:e>
                    </m:func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594" y="641445"/>
                <a:ext cx="9744502" cy="5423023"/>
              </a:xfrm>
              <a:prstGeom prst="rect">
                <a:avLst/>
              </a:prstGeom>
              <a:blipFill rotWithShape="0">
                <a:blip r:embed="rId2"/>
                <a:stretch>
                  <a:fillRect l="-626" t="-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35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78005" y="708761"/>
                <a:ext cx="6096000" cy="472065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sr-Latn-ME" dirty="0"/>
                  <a:t>2. Izračunaj: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250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9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151</m:t>
                            </m:r>
                          </m:num>
                          <m:den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343</m:t>
                            </m:r>
                          </m:den>
                        </m:f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func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i="1">
                                <a:latin typeface="Cambria Math" panose="02040503050406030204" pitchFamily="18" charset="0"/>
                              </a:rPr>
                              <m:t>9</m:t>
                            </m:r>
                          </m:sub>
                        </m:sSub>
                      </m:fName>
                      <m:e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i="1">
                                    <a:latin typeface="Cambria Math" panose="02040503050406030204" pitchFamily="18" charset="0"/>
                                  </a:rPr>
                                  <m:t>343</m:t>
                                </m:r>
                              </m:num>
                              <m:den>
                                <m:r>
                                  <a:rPr lang="sr-Latn-ME" sz="2000" i="1">
                                    <a:latin typeface="Cambria Math" panose="02040503050406030204" pitchFamily="18" charset="0"/>
                                  </a:rPr>
                                  <m:t>151</m:t>
                                </m:r>
                              </m:den>
                            </m:f>
                          </m:e>
                        </m:rad>
                      </m:e>
                    </m:func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05" y="708761"/>
                <a:ext cx="6096000" cy="4720651"/>
              </a:xfrm>
              <a:prstGeom prst="rect">
                <a:avLst/>
              </a:prstGeom>
              <a:blipFill rotWithShape="0">
                <a:blip r:embed="rId2"/>
                <a:stretch>
                  <a:fillRect l="-800" t="-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9302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82472" y="681465"/>
                <a:ext cx="6096000" cy="459260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sr-Latn-ME" dirty="0" smtClean="0"/>
                  <a:t>3. Izračunaj:</a:t>
                </a:r>
              </a:p>
              <a:p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−4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150−</m:t>
                        </m:r>
                      </m:e>
                    </m:func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72" y="681465"/>
                <a:ext cx="6096000" cy="4592604"/>
              </a:xfrm>
              <a:prstGeom prst="rect">
                <a:avLst/>
              </a:prstGeom>
              <a:blipFill rotWithShape="0">
                <a:blip r:embed="rId2"/>
                <a:stretch>
                  <a:fillRect l="-800" t="-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578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23666" y="913478"/>
                <a:ext cx="6096000" cy="43778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sr-Latn-ME" dirty="0" smtClean="0"/>
                  <a:t>4. </a:t>
                </a:r>
                <a:r>
                  <a:rPr lang="sr-Latn-ME" dirty="0"/>
                  <a:t>Izračunaj</a:t>
                </a:r>
                <a:r>
                  <a:rPr lang="sr-Latn-ME" dirty="0" smtClean="0"/>
                  <a:t>:</a:t>
                </a:r>
              </a:p>
              <a:p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r-Latn-M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func>
                          <m:funcPr>
                            <m:ctrlPr>
                              <a:rPr lang="sr-Latn-ME" sz="20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0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func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r-Latn-M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unc>
                          <m:func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0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func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r-Latn-M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func>
                          <m:func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0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func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000" dirty="0" smtClean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2+</m:t>
                        </m:r>
                        <m:func>
                          <m:func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f>
                                  <m:fPr>
                                    <m:ctrlPr>
                                      <a:rPr lang="sr-Latn-ME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func>
                      </m:sup>
                    </m:sSup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:endParaRPr lang="sr-Latn-ME" sz="2400" dirty="0"/>
              </a:p>
              <a:p>
                <a:r>
                  <a:rPr lang="sr-Latn-ME" dirty="0" smtClean="0"/>
                  <a:t>5. Izrazi pomoću logaritma sa osnovom 2 logaritam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func>
                  </m:oMath>
                </a14:m>
                <a:r>
                  <a:rPr lang="sr-Latn-ME" sz="2400" dirty="0" smtClean="0"/>
                  <a:t>.</a:t>
                </a:r>
                <a:endParaRPr lang="sr-Latn-ME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666" y="913478"/>
                <a:ext cx="6096000" cy="4377865"/>
              </a:xfrm>
              <a:prstGeom prst="rect">
                <a:avLst/>
              </a:prstGeom>
              <a:blipFill rotWithShape="0">
                <a:blip r:embed="rId2"/>
                <a:stretch>
                  <a:fillRect l="-1000" t="-836" b="-22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7197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78005" y="804295"/>
                <a:ext cx="10258567" cy="39474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6. Izračunaj:</a:t>
                </a:r>
              </a:p>
              <a:p>
                <a:endParaRPr lang="sr-Latn-ME" dirty="0" smtClean="0"/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sz="240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64</m:t>
                            </m:r>
                          </m:e>
                        </m:func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/>
              </a:p>
              <a:p>
                <a:pPr marL="457200" indent="-457200">
                  <a:buAutoNum type="alphaLcParenR"/>
                </a:pPr>
                <a:endParaRPr lang="sr-Latn-ME" sz="2400" dirty="0"/>
              </a:p>
              <a:p>
                <a:pPr marL="457200" indent="-457200">
                  <a:buAutoNum type="alphaLcParenR"/>
                </a:pPr>
                <a:endParaRPr lang="sr-Latn-ME" sz="2400" dirty="0"/>
              </a:p>
              <a:p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ME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func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18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ME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func>
                        <m:func>
                          <m:func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sr-Latn-ME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func>
                      </m:den>
                    </m:f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/>
              </a:p>
              <a:p>
                <a:endParaRPr lang="sr-Latn-ME" dirty="0" smtClean="0"/>
              </a:p>
              <a:p>
                <a:endParaRPr lang="sr-Latn-ME" dirty="0"/>
              </a:p>
              <a:p>
                <a:endParaRPr lang="sr-Latn-ME" dirty="0" smtClean="0"/>
              </a:p>
              <a:p>
                <a:r>
                  <a:rPr lang="sr-Latn-ME" dirty="0" smtClean="0"/>
                  <a:t>7. Odredi izraz A ako je:</a:t>
                </a:r>
              </a:p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r>
                  <a:rPr lang="sr-Latn-ME" dirty="0" smtClean="0"/>
                  <a:t>			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−2</m:t>
                    </m:r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func>
                  </m:oMath>
                </a14:m>
                <a:r>
                  <a:rPr lang="sr-Latn-ME" dirty="0"/>
                  <a:t>	</a:t>
                </a:r>
                <a:r>
                  <a:rPr lang="sr-Latn-ME" dirty="0" smtClean="0"/>
                  <a:t> </a:t>
                </a:r>
                <a:endParaRPr lang="sr-Latn-ME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05" y="804295"/>
                <a:ext cx="10258567" cy="3947491"/>
              </a:xfrm>
              <a:prstGeom prst="rect">
                <a:avLst/>
              </a:prstGeom>
              <a:blipFill rotWithShape="0">
                <a:blip r:embed="rId2"/>
                <a:stretch>
                  <a:fillRect l="-475" t="-927" b="-1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7405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21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Cambria Math</vt:lpstr>
      <vt:lpstr>Retrospect</vt:lpstr>
      <vt:lpstr>LOGARITAM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LOGARITAM</dc:title>
  <dc:creator>Korisnik</dc:creator>
  <cp:lastModifiedBy>Korisnik</cp:lastModifiedBy>
  <cp:revision>7</cp:revision>
  <dcterms:created xsi:type="dcterms:W3CDTF">2018-02-25T17:22:11Z</dcterms:created>
  <dcterms:modified xsi:type="dcterms:W3CDTF">2018-03-03T16:28:58Z</dcterms:modified>
</cp:coreProperties>
</file>