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17/09/2018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sz="4800" b="1" i="1" dirty="0" smtClean="0"/>
              <a:t>KVANTIFIKATORI</a:t>
            </a:r>
            <a:br>
              <a:rPr lang="sr-Latn-CS" sz="4800" b="1" i="1" dirty="0" smtClean="0"/>
            </a:br>
            <a:r>
              <a:rPr lang="sr-Latn-CS" sz="4800" b="1" i="1" dirty="0" smtClean="0"/>
              <a:t>(KVANTORI</a:t>
            </a:r>
            <a:r>
              <a:rPr lang="sr-Latn-CS" b="1" i="1" u="sng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14400"/>
            <a:ext cx="6553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&quot;"/>
            </a:pPr>
            <a:r>
              <a:rPr lang="sr-Latn-CS" sz="3200" dirty="0" smtClean="0"/>
              <a:t>     „</a:t>
            </a:r>
            <a:r>
              <a:rPr lang="sr-Latn-CS" sz="3200" b="1" dirty="0" smtClean="0"/>
              <a:t>svaki“  ili  “bilo koji</a:t>
            </a:r>
            <a:r>
              <a:rPr lang="sr-Latn-CS" sz="3200" dirty="0" smtClean="0"/>
              <a:t>“</a:t>
            </a:r>
          </a:p>
          <a:p>
            <a:pPr>
              <a:buFont typeface="Symbol"/>
              <a:buChar char="&quot;"/>
            </a:pPr>
            <a:endParaRPr lang="en-US" sz="3200" dirty="0" smtClean="0"/>
          </a:p>
          <a:p>
            <a:r>
              <a:rPr lang="sr-Latn-CS" sz="3200" b="1" dirty="0" smtClean="0"/>
              <a:t> </a:t>
            </a:r>
            <a:r>
              <a:rPr lang="sr-Latn-CS" sz="3200" b="1" dirty="0" smtClean="0">
                <a:sym typeface="Symbol"/>
              </a:rPr>
              <a:t></a:t>
            </a:r>
            <a:r>
              <a:rPr lang="en-US" sz="3200" b="1" dirty="0" smtClean="0"/>
              <a:t>  </a:t>
            </a:r>
            <a:r>
              <a:rPr lang="sr-Latn-ME" sz="3200" b="1" dirty="0" smtClean="0"/>
              <a:t>  </a:t>
            </a:r>
            <a:r>
              <a:rPr lang="en-US" sz="3200" b="1" dirty="0" smtClean="0"/>
              <a:t>„</a:t>
            </a:r>
            <a:r>
              <a:rPr lang="sr-Latn-CS" sz="3200" b="1" dirty="0" smtClean="0"/>
              <a:t>postoji“ ,“neki“</a:t>
            </a:r>
          </a:p>
          <a:p>
            <a:endParaRPr lang="en-US" sz="3200" dirty="0" smtClean="0"/>
          </a:p>
          <a:p>
            <a:r>
              <a:rPr lang="sr-Latn-CS" sz="3200" dirty="0" smtClean="0"/>
              <a:t> </a:t>
            </a:r>
            <a:r>
              <a:rPr lang="sr-Latn-CS" sz="3200" dirty="0" smtClean="0">
                <a:sym typeface="Symbol"/>
              </a:rPr>
              <a:t></a:t>
            </a:r>
            <a:r>
              <a:rPr lang="sr-Latn-CS" sz="3200" dirty="0" smtClean="0"/>
              <a:t>!   “</a:t>
            </a:r>
            <a:r>
              <a:rPr lang="sr-Latn-CS" sz="3200" b="1" dirty="0" smtClean="0"/>
              <a:t>postoji samo jedan</a:t>
            </a:r>
            <a:r>
              <a:rPr lang="sr-Latn-CS" sz="3200" dirty="0" smtClean="0"/>
              <a:t>“</a:t>
            </a:r>
          </a:p>
          <a:p>
            <a:endParaRPr lang="en-US" sz="3200" dirty="0" smtClean="0"/>
          </a:p>
          <a:p>
            <a:r>
              <a:rPr lang="sr-Latn-CS" sz="3200" dirty="0" smtClean="0">
                <a:sym typeface="Symbol"/>
              </a:rPr>
              <a:t></a:t>
            </a:r>
            <a:r>
              <a:rPr lang="sr-Latn-CS" sz="3200" dirty="0" smtClean="0"/>
              <a:t>- univerzalni kvantifikator</a:t>
            </a:r>
          </a:p>
          <a:p>
            <a:endParaRPr lang="en-US" sz="3200" dirty="0" smtClean="0"/>
          </a:p>
          <a:p>
            <a:r>
              <a:rPr lang="sr-Latn-CS" sz="3200" dirty="0" smtClean="0"/>
              <a:t> </a:t>
            </a:r>
            <a:r>
              <a:rPr lang="sr-Latn-CS" sz="3200" dirty="0" smtClean="0">
                <a:sym typeface="Symbol"/>
              </a:rPr>
              <a:t></a:t>
            </a:r>
            <a:r>
              <a:rPr lang="sr-Latn-CS" sz="3200" dirty="0" smtClean="0"/>
              <a:t>-egzistencijalni kvantifikator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916" y="838200"/>
            <a:ext cx="8201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Uz kvantifikatore mora uvijek stojati neka promjenljiva (x,y,z,...) </a:t>
            </a:r>
          </a:p>
          <a:p>
            <a:r>
              <a:rPr lang="sr-Latn-CS" b="1" dirty="0" smtClean="0"/>
              <a:t>kao zamjena za konstante(brojeve,skupove,tačke,...).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133600"/>
            <a:ext cx="3921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sr-Latn-CS" b="1" i="1" dirty="0" smtClean="0"/>
              <a:t>1.Kvantore zapisati riječima: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3124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=(x-1)(x+1)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9600" y="3124200"/>
          <a:ext cx="1546225" cy="352425"/>
        </p:xfrm>
        <a:graphic>
          <a:graphicData uri="http://schemas.openxmlformats.org/presentationml/2006/ole">
            <p:oleObj spid="_x0000_s2051" name="Equation" r:id="rId3" imgW="100296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114800"/>
            <a:ext cx="511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b)</a:t>
            </a:r>
            <a:r>
              <a:rPr lang="sr-Latn-CS" b="1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114800"/>
            <a:ext cx="3108960" cy="4572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990600" y="5029200"/>
          <a:ext cx="3200400" cy="611188"/>
        </p:xfrm>
        <a:graphic>
          <a:graphicData uri="http://schemas.openxmlformats.org/presentationml/2006/ole">
            <p:oleObj spid="_x0000_s2055" name="Equation" r:id="rId5" imgW="1066680" imgH="228600" progId="Equation.3">
              <p:embed/>
            </p:oleObj>
          </a:graphicData>
        </a:graphic>
      </p:graphicFrame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3276600"/>
            <a:ext cx="890016" cy="304800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3276600"/>
            <a:ext cx="285750" cy="238125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695325"/>
            <a:ext cx="224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10400" y="3200400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sr-Latn-CS" b="1" baseline="30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32766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subSp spid="_x0000_s205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subSp spid="_x0000_s205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subSp spid="_x0000_s205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subSp spid="_x0000_s205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subSp spid="_x0000_s205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subSp spid="_x0000_s205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4" grpId="0" build="p" autoUpdateAnimBg="0"/>
      <p:bldP spid="6" grpId="0" build="p" autoUpdateAnimBg="0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37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sr-Latn-CS" b="1" i="1" dirty="0" smtClean="0"/>
              <a:t>2.Zapisati pomoću kvantora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a)</a:t>
            </a:r>
            <a:r>
              <a:rPr lang="sr-Latn-CS" i="1" dirty="0" smtClean="0"/>
              <a:t> Svaki realan broj pomnožen sa nulom je nula.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76600"/>
            <a:ext cx="7399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i="1" dirty="0" smtClean="0"/>
              <a:t>b)Postoji realan broj koji je manji ili jednak od svog kvadrata.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4958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i="1" dirty="0" smtClean="0"/>
              <a:t>c)Apsolutna vrijednost svakog realnog broja različitog od nule je pozitivna.</a:t>
            </a:r>
            <a:endParaRPr lang="en-US" dirty="0" smtClean="0"/>
          </a:p>
          <a:p>
            <a:r>
              <a:rPr lang="sr-Latn-CS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329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3.Odrediti negacije iskaza:</a:t>
            </a:r>
          </a:p>
          <a:p>
            <a:endParaRPr lang="sr-Latn-ME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43000" y="2133600"/>
          <a:ext cx="4648200" cy="3652299"/>
        </p:xfrm>
        <a:graphic>
          <a:graphicData uri="http://schemas.openxmlformats.org/presentationml/2006/ole">
            <p:oleObj spid="_x0000_s17410" name="Equation" r:id="rId3" imgW="1460160" imgH="1346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106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Aspect</vt:lpstr>
      <vt:lpstr>Microsoft Equation 3.0</vt:lpstr>
      <vt:lpstr>Equation</vt:lpstr>
      <vt:lpstr>KVANTIFIKATORI (KVANTORI) 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KVANTIFIKATORI (KVANTORI) </dc:title>
  <dc:creator>Petar</dc:creator>
  <cp:lastModifiedBy>Petar</cp:lastModifiedBy>
  <cp:revision>16</cp:revision>
  <dcterms:created xsi:type="dcterms:W3CDTF">2006-08-16T00:00:00Z</dcterms:created>
  <dcterms:modified xsi:type="dcterms:W3CDTF">2018-09-17T14:05:39Z</dcterms:modified>
</cp:coreProperties>
</file>