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>
              <a:cxn ang="0">
                <a:pos x="0" y="0"/>
              </a:cxn>
              <a:cxn ang="0">
                <a:pos x="120000" y="0"/>
              </a:cxn>
              <a:cxn ang="0">
                <a:pos x="120000" y="120000"/>
              </a:cxn>
              <a:cxn ang="0">
                <a:pos x="0" y="120000"/>
              </a:cxn>
            </a:cxnLst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15" name="Shape 4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51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5362" name="Shape 52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hape 58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7410" name="Shape 59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hape 64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9458" name="Shape 65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hape 70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Shape 71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hape 87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4" name="Shape 88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anchor="ctr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anchor="b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anchor="ctr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36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" name="Shape 40"/>
          <p:cNvSpPr txBox="1">
            <a:spLocks noGrp="1"/>
          </p:cNvSpPr>
          <p:nvPr>
            <p:ph type="sldNum" idx="10"/>
          </p:nvPr>
        </p:nvSpPr>
        <p:spPr bwMode="auto">
          <a:xfrm>
            <a:off x="8472488" y="4662488"/>
            <a:ext cx="549275" cy="393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595959"/>
                </a:solidFill>
              </a:defRPr>
            </a:lvl1pPr>
          </a:lstStyle>
          <a:p>
            <a:fld id="{AB79D611-9688-470C-BB66-7BB56910F03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/>
          <p:cNvSpPr txBox="1">
            <a:spLocks noGrp="1"/>
          </p:cNvSpPr>
          <p:nvPr>
            <p:ph type="title"/>
          </p:nvPr>
        </p:nvSpPr>
        <p:spPr bwMode="auto">
          <a:xfrm>
            <a:off x="311150" y="444500"/>
            <a:ext cx="852170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1027" name="Shape 7"/>
          <p:cNvSpPr txBox="1">
            <a:spLocks noGrp="1"/>
          </p:cNvSpPr>
          <p:nvPr>
            <p:ph type="body" idx="1"/>
          </p:nvPr>
        </p:nvSpPr>
        <p:spPr bwMode="auto">
          <a:xfrm>
            <a:off x="311150" y="1152525"/>
            <a:ext cx="85217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1028" name="Shape 8"/>
          <p:cNvSpPr txBox="1">
            <a:spLocks noGrp="1"/>
          </p:cNvSpPr>
          <p:nvPr/>
        </p:nvSpPr>
        <p:spPr bwMode="auto">
          <a:xfrm>
            <a:off x="8472488" y="4662488"/>
            <a:ext cx="5492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 algn="r">
              <a:buClr>
                <a:srgbClr val="000000"/>
              </a:buClr>
              <a:buFont typeface="Arial" charset="0"/>
              <a:buNone/>
            </a:pPr>
            <a:fld id="{3D2B6C83-8D9F-4A7E-934B-015CB2C2187B}" type="slidenum">
              <a:rPr lang="pl-PL" sz="1000">
                <a:solidFill>
                  <a:srgbClr val="595959"/>
                </a:solidFill>
              </a:rPr>
              <a:pPr algn="r">
                <a:buClr>
                  <a:srgbClr val="000000"/>
                </a:buClr>
                <a:buFont typeface="Arial" charset="0"/>
                <a:buNone/>
              </a:pPr>
              <a:t>‹#›</a:t>
            </a:fld>
            <a:endParaRPr lang="pl-PL" sz="1000">
              <a:solidFill>
                <a:srgbClr val="595959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69" r:id="rId2"/>
    <p:sldLayoutId id="2147483668" r:id="rId3"/>
    <p:sldLayoutId id="2147483667" r:id="rId4"/>
    <p:sldLayoutId id="2147483666" r:id="rId5"/>
    <p:sldLayoutId id="2147483665" r:id="rId6"/>
    <p:sldLayoutId id="2147483664" r:id="rId7"/>
    <p:sldLayoutId id="2147483671" r:id="rId8"/>
    <p:sldLayoutId id="2147483663" r:id="rId9"/>
    <p:sldLayoutId id="2147483662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54"/>
          <p:cNvSpPr txBox="1">
            <a:spLocks noGrp="1"/>
          </p:cNvSpPr>
          <p:nvPr>
            <p:ph type="ctrTitle"/>
          </p:nvPr>
        </p:nvSpPr>
        <p:spPr>
          <a:xfrm>
            <a:off x="311150" y="744538"/>
            <a:ext cx="8521700" cy="205263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Arial" charset="0"/>
                <a:cs typeface="Arial" charset="0"/>
              </a:rPr>
              <a:t>Revision of present tenses</a:t>
            </a:r>
          </a:p>
        </p:txBody>
      </p:sp>
      <p:sp>
        <p:nvSpPr>
          <p:cNvPr id="14340" name="Shape 56"/>
          <p:cNvSpPr txBox="1">
            <a:spLocks noChangeArrowheads="1"/>
          </p:cNvSpPr>
          <p:nvPr/>
        </p:nvSpPr>
        <p:spPr bwMode="auto">
          <a:xfrm>
            <a:off x="2852738" y="2865438"/>
            <a:ext cx="34385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1800"/>
              <a:t>part 2 - </a:t>
            </a:r>
            <a:r>
              <a:rPr lang="pl-PL" sz="1800" smtClean="0"/>
              <a:t>Present </a:t>
            </a:r>
            <a:r>
              <a:rPr lang="pl-PL" sz="1800"/>
              <a:t>C</a:t>
            </a:r>
            <a:r>
              <a:rPr lang="pl-PL" sz="1800" smtClean="0"/>
              <a:t>ontinuous</a:t>
            </a:r>
            <a:endParaRPr lang="pl-PL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61"/>
          <p:cNvSpPr txBox="1">
            <a:spLocks noGrp="1"/>
          </p:cNvSpPr>
          <p:nvPr>
            <p:ph type="title"/>
          </p:nvPr>
        </p:nvSpPr>
        <p:spPr>
          <a:xfrm>
            <a:off x="2847975" y="444500"/>
            <a:ext cx="3411538" cy="5730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z="2800" smtClean="0">
                <a:latin typeface="Arial" charset="0"/>
                <a:cs typeface="Arial" charset="0"/>
              </a:rPr>
              <a:t>Present Continuous</a:t>
            </a:r>
          </a:p>
        </p:txBody>
      </p:sp>
      <p:sp>
        <p:nvSpPr>
          <p:cNvPr id="16387" name="Shape 62"/>
          <p:cNvSpPr txBox="1">
            <a:spLocks noGrp="1"/>
          </p:cNvSpPr>
          <p:nvPr>
            <p:ph type="body" idx="1"/>
          </p:nvPr>
        </p:nvSpPr>
        <p:spPr>
          <a:xfrm>
            <a:off x="1743075" y="1177925"/>
            <a:ext cx="5772150" cy="3714750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singular 			plural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2400" smtClean="0">
                <a:latin typeface="Arial" charset="0"/>
                <a:cs typeface="Arial" charset="0"/>
              </a:rPr>
              <a:t>I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am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latin typeface="Arial" charset="0"/>
                <a:cs typeface="Arial" charset="0"/>
              </a:rPr>
              <a:t>work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ing	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	</a:t>
            </a:r>
            <a:r>
              <a:rPr lang="pl-PL" sz="2400" smtClean="0">
                <a:latin typeface="Arial" charset="0"/>
                <a:cs typeface="Arial" charset="0"/>
              </a:rPr>
              <a:t>we 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are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latin typeface="Arial" charset="0"/>
                <a:cs typeface="Arial" charset="0"/>
              </a:rPr>
              <a:t>work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2400" smtClean="0">
                <a:latin typeface="Arial" charset="0"/>
                <a:cs typeface="Arial" charset="0"/>
              </a:rPr>
              <a:t>you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are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latin typeface="Arial" charset="0"/>
                <a:cs typeface="Arial" charset="0"/>
              </a:rPr>
              <a:t>work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	</a:t>
            </a:r>
            <a:r>
              <a:rPr lang="pl-PL" sz="2400" smtClean="0">
                <a:latin typeface="Arial" charset="0"/>
                <a:cs typeface="Arial" charset="0"/>
              </a:rPr>
              <a:t>you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are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latin typeface="Arial" charset="0"/>
                <a:cs typeface="Arial" charset="0"/>
              </a:rPr>
              <a:t>work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2400" smtClean="0">
                <a:latin typeface="Arial" charset="0"/>
                <a:cs typeface="Arial" charset="0"/>
              </a:rPr>
              <a:t>he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is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latin typeface="Arial" charset="0"/>
                <a:cs typeface="Arial" charset="0"/>
              </a:rPr>
              <a:t>work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		</a:t>
            </a:r>
            <a:r>
              <a:rPr lang="pl-PL" sz="2400" smtClean="0">
                <a:latin typeface="Arial" charset="0"/>
                <a:cs typeface="Arial" charset="0"/>
              </a:rPr>
              <a:t>they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are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latin typeface="Arial" charset="0"/>
                <a:cs typeface="Arial" charset="0"/>
              </a:rPr>
              <a:t>work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2400" smtClean="0">
                <a:latin typeface="Arial" charset="0"/>
                <a:cs typeface="Arial" charset="0"/>
              </a:rPr>
              <a:t>she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is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latin typeface="Arial" charset="0"/>
                <a:cs typeface="Arial" charset="0"/>
              </a:rPr>
              <a:t>work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ing 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2400" smtClean="0">
                <a:latin typeface="Arial" charset="0"/>
                <a:cs typeface="Arial" charset="0"/>
              </a:rPr>
              <a:t>it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is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2400" smtClean="0">
                <a:latin typeface="Arial" charset="0"/>
                <a:cs typeface="Arial" charset="0"/>
              </a:rPr>
              <a:t>work</a:t>
            </a:r>
            <a:r>
              <a:rPr lang="pl-PL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2400" smtClean="0">
                <a:solidFill>
                  <a:srgbClr val="595959"/>
                </a:solidFill>
                <a:latin typeface="Arial" charset="0"/>
                <a:cs typeface="Arial" charset="0"/>
              </a:rPr>
              <a:t>	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hape 67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z="2800" smtClean="0">
                <a:latin typeface="Arial" charset="0"/>
                <a:cs typeface="Arial" charset="0"/>
              </a:rPr>
              <a:t>Present Continuous ( questions and negations)</a:t>
            </a:r>
          </a:p>
        </p:txBody>
      </p:sp>
      <p:sp>
        <p:nvSpPr>
          <p:cNvPr id="18435" name="Shape 68"/>
          <p:cNvSpPr txBox="1">
            <a:spLocks noGrp="1"/>
          </p:cNvSpPr>
          <p:nvPr>
            <p:ph type="body" idx="1"/>
          </p:nvPr>
        </p:nvSpPr>
        <p:spPr>
          <a:xfrm>
            <a:off x="63500" y="1152525"/>
            <a:ext cx="9080500" cy="3416300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None/>
            </a:pP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singular			plural	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singular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		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plural</a:t>
            </a:r>
            <a:endParaRPr lang="pl-PL" sz="18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Am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I 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?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Are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we 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latin typeface="Arial" charset="0"/>
                <a:cs typeface="Arial" charset="0"/>
              </a:rPr>
              <a:t>?		I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’m not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.	   </a:t>
            </a:r>
            <a:r>
              <a:rPr lang="pl-PL" sz="1800" dirty="0" smtClean="0">
                <a:latin typeface="Arial" charset="0"/>
                <a:cs typeface="Arial" charset="0"/>
              </a:rPr>
              <a:t>We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aren’t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.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Are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you 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?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Are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you 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latin typeface="Arial" charset="0"/>
                <a:cs typeface="Arial" charset="0"/>
              </a:rPr>
              <a:t>?		You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aren’t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ing.  </a:t>
            </a:r>
            <a:r>
              <a:rPr lang="pl-PL" sz="1800" dirty="0" smtClean="0">
                <a:latin typeface="Arial" charset="0"/>
                <a:cs typeface="Arial" charset="0"/>
              </a:rPr>
              <a:t>You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aren’t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ing.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Is </a:t>
            </a:r>
            <a:r>
              <a:rPr lang="pl-PL" sz="1800" dirty="0" smtClean="0">
                <a:latin typeface="Arial" charset="0"/>
                <a:cs typeface="Arial" charset="0"/>
              </a:rPr>
              <a:t>he 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?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Are </a:t>
            </a:r>
            <a:r>
              <a:rPr lang="pl-PL" sz="1800" dirty="0" smtClean="0">
                <a:latin typeface="Arial" charset="0"/>
                <a:cs typeface="Arial" charset="0"/>
              </a:rPr>
              <a:t>they 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latin typeface="Arial" charset="0"/>
                <a:cs typeface="Arial" charset="0"/>
              </a:rPr>
              <a:t>?	He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isn’t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.	    </a:t>
            </a:r>
            <a:r>
              <a:rPr lang="pl-PL" sz="1800" dirty="0" smtClean="0">
                <a:latin typeface="Arial" charset="0"/>
                <a:cs typeface="Arial" charset="0"/>
              </a:rPr>
              <a:t>They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aren’t </a:t>
            </a:r>
            <a:r>
              <a:rPr lang="pl-PL" sz="1800" dirty="0" smtClean="0">
                <a:latin typeface="Arial" charset="0"/>
                <a:cs typeface="Arial" charset="0"/>
              </a:rPr>
              <a:t>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ing.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Is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she 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?						</a:t>
            </a:r>
            <a:r>
              <a:rPr lang="pl-PL" sz="1800" dirty="0" smtClean="0">
                <a:latin typeface="Arial" charset="0"/>
                <a:cs typeface="Arial" charset="0"/>
              </a:rPr>
              <a:t>She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isn’t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ing. 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   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Is </a:t>
            </a:r>
            <a:r>
              <a:rPr lang="pl-PL" sz="1800" dirty="0" smtClean="0">
                <a:latin typeface="Arial" charset="0"/>
                <a:cs typeface="Arial" charset="0"/>
              </a:rPr>
              <a:t>it 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?							</a:t>
            </a:r>
            <a:r>
              <a:rPr lang="pl-PL" sz="1800" dirty="0" smtClean="0">
                <a:latin typeface="Arial" charset="0"/>
                <a:cs typeface="Arial" charset="0"/>
              </a:rPr>
              <a:t>It</a:t>
            </a:r>
            <a:r>
              <a:rPr lang="pl-PL" sz="1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isn’t </a:t>
            </a:r>
            <a:r>
              <a:rPr lang="pl-PL" sz="1800" dirty="0" smtClean="0">
                <a:latin typeface="Arial" charset="0"/>
                <a:cs typeface="Arial" charset="0"/>
              </a:rPr>
              <a:t>work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hape 73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z="2800" smtClean="0">
                <a:latin typeface="Arial" charset="0"/>
                <a:cs typeface="Arial" charset="0"/>
              </a:rPr>
              <a:t>Practice:</a:t>
            </a:r>
          </a:p>
        </p:txBody>
      </p:sp>
      <p:sp>
        <p:nvSpPr>
          <p:cNvPr id="20483" name="Shape 74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We ____________(renovate) the house.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They ____________(not sing).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Peter ____________(not buy) anything now.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Sam and Jack ___________ (live) at Sam’s parents house now.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I ____________ (wait) for my friends.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_______Jack ____________(read) a magazine?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Phillip ____________ (build) a house.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Terry ____________ ( play) football.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My friends ____________ ( travel) around Europe.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pl-PL" sz="1800" smtClean="0">
                <a:latin typeface="Arial" charset="0"/>
                <a:cs typeface="Arial" charset="0"/>
              </a:rPr>
              <a:t>Keira __________ ( not talk) now. </a:t>
            </a:r>
          </a:p>
        </p:txBody>
      </p:sp>
      <p:sp>
        <p:nvSpPr>
          <p:cNvPr id="75" name="Shape 75"/>
          <p:cNvSpPr txBox="1">
            <a:spLocks noChangeArrowheads="1"/>
          </p:cNvSpPr>
          <p:nvPr/>
        </p:nvSpPr>
        <p:spPr bwMode="auto">
          <a:xfrm>
            <a:off x="1204913" y="1152525"/>
            <a:ext cx="17938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are renovating</a:t>
            </a:r>
          </a:p>
        </p:txBody>
      </p:sp>
      <p:sp>
        <p:nvSpPr>
          <p:cNvPr id="76" name="Shape 76"/>
          <p:cNvSpPr txBox="1">
            <a:spLocks noChangeArrowheads="1"/>
          </p:cNvSpPr>
          <p:nvPr/>
        </p:nvSpPr>
        <p:spPr bwMode="auto">
          <a:xfrm>
            <a:off x="1392238" y="1416050"/>
            <a:ext cx="1719262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aren’t singing</a:t>
            </a:r>
          </a:p>
        </p:txBody>
      </p:sp>
      <p:sp>
        <p:nvSpPr>
          <p:cNvPr id="77" name="Shape 77"/>
          <p:cNvSpPr txBox="1">
            <a:spLocks noChangeArrowheads="1"/>
          </p:cNvSpPr>
          <p:nvPr/>
        </p:nvSpPr>
        <p:spPr bwMode="auto">
          <a:xfrm>
            <a:off x="1498600" y="1755775"/>
            <a:ext cx="1506538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isn’t buying</a:t>
            </a:r>
          </a:p>
        </p:txBody>
      </p:sp>
      <p:sp>
        <p:nvSpPr>
          <p:cNvPr id="78" name="Shape 78"/>
          <p:cNvSpPr txBox="1">
            <a:spLocks noChangeArrowheads="1"/>
          </p:cNvSpPr>
          <p:nvPr/>
        </p:nvSpPr>
        <p:spPr bwMode="auto">
          <a:xfrm>
            <a:off x="2484438" y="2097088"/>
            <a:ext cx="129222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are living</a:t>
            </a:r>
          </a:p>
        </p:txBody>
      </p:sp>
      <p:sp>
        <p:nvSpPr>
          <p:cNvPr id="79" name="Shape 79"/>
          <p:cNvSpPr txBox="1">
            <a:spLocks noChangeArrowheads="1"/>
          </p:cNvSpPr>
          <p:nvPr/>
        </p:nvSpPr>
        <p:spPr bwMode="auto">
          <a:xfrm>
            <a:off x="1141413" y="2362200"/>
            <a:ext cx="155575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am waiting</a:t>
            </a:r>
          </a:p>
        </p:txBody>
      </p:sp>
      <p:sp>
        <p:nvSpPr>
          <p:cNvPr id="80" name="Shape 80"/>
          <p:cNvSpPr txBox="1">
            <a:spLocks noChangeArrowheads="1"/>
          </p:cNvSpPr>
          <p:nvPr/>
        </p:nvSpPr>
        <p:spPr bwMode="auto">
          <a:xfrm>
            <a:off x="954088" y="2703513"/>
            <a:ext cx="7397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Is</a:t>
            </a:r>
          </a:p>
        </p:txBody>
      </p:sp>
      <p:sp>
        <p:nvSpPr>
          <p:cNvPr id="81" name="Shape 81"/>
          <p:cNvSpPr txBox="1">
            <a:spLocks noChangeArrowheads="1"/>
          </p:cNvSpPr>
          <p:nvPr/>
        </p:nvSpPr>
        <p:spPr bwMode="auto">
          <a:xfrm>
            <a:off x="2546350" y="2701925"/>
            <a:ext cx="954088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reading</a:t>
            </a:r>
          </a:p>
        </p:txBody>
      </p:sp>
      <p:sp>
        <p:nvSpPr>
          <p:cNvPr id="82" name="Shape 82"/>
          <p:cNvSpPr txBox="1">
            <a:spLocks noChangeArrowheads="1"/>
          </p:cNvSpPr>
          <p:nvPr/>
        </p:nvSpPr>
        <p:spPr bwMode="auto">
          <a:xfrm>
            <a:off x="1781175" y="3043238"/>
            <a:ext cx="1430338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is building</a:t>
            </a:r>
          </a:p>
        </p:txBody>
      </p:sp>
      <p:sp>
        <p:nvSpPr>
          <p:cNvPr id="83" name="Shape 83"/>
          <p:cNvSpPr txBox="1">
            <a:spLocks noChangeArrowheads="1"/>
          </p:cNvSpPr>
          <p:nvPr/>
        </p:nvSpPr>
        <p:spPr bwMode="auto">
          <a:xfrm>
            <a:off x="1536700" y="3308350"/>
            <a:ext cx="1430338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is playing</a:t>
            </a:r>
          </a:p>
        </p:txBody>
      </p:sp>
      <p:sp>
        <p:nvSpPr>
          <p:cNvPr id="84" name="Shape 84"/>
          <p:cNvSpPr txBox="1">
            <a:spLocks noChangeArrowheads="1"/>
          </p:cNvSpPr>
          <p:nvPr/>
        </p:nvSpPr>
        <p:spPr bwMode="auto">
          <a:xfrm>
            <a:off x="1893888" y="3648075"/>
            <a:ext cx="1719262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are travelling</a:t>
            </a:r>
          </a:p>
        </p:txBody>
      </p:sp>
      <p:sp>
        <p:nvSpPr>
          <p:cNvPr id="85" name="Shape 85"/>
          <p:cNvSpPr txBox="1">
            <a:spLocks noChangeArrowheads="1"/>
          </p:cNvSpPr>
          <p:nvPr/>
        </p:nvSpPr>
        <p:spPr bwMode="auto">
          <a:xfrm>
            <a:off x="1536700" y="3989388"/>
            <a:ext cx="1430338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isn’t talking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11150" y="349250"/>
            <a:ext cx="8521700" cy="3416300"/>
          </a:xfrm>
        </p:spPr>
        <p:txBody>
          <a:bodyPr>
            <a:noAutofit/>
          </a:bodyPr>
          <a:lstStyle/>
          <a:p>
            <a:pPr marL="0" indent="0" eaLnBrk="1" fontAlgn="auto" hangingPunct="1">
              <a:lnSpc>
                <a:spcPct val="115000"/>
              </a:lnSpc>
              <a:buClr>
                <a:schemeClr val="dk2"/>
              </a:buClr>
              <a:buFont typeface="Arial"/>
              <a:buNone/>
              <a:defRPr/>
            </a:pPr>
            <a:r>
              <a:rPr lang="pl" sz="2400" u="sng">
                <a:sym typeface="Arial"/>
              </a:rPr>
              <a:t>We use </a:t>
            </a:r>
            <a:r>
              <a:rPr lang="pl" sz="2400" b="1" u="sng">
                <a:sym typeface="Arial"/>
              </a:rPr>
              <a:t>Present Continuous:</a:t>
            </a:r>
            <a:endParaRPr sz="2400" b="1" u="sng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spcBef>
                <a:spcPts val="1600"/>
              </a:spcBef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 for things that are happening at the moment of speaking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 or other kinds of temporary situations, even if the action isn't happening at this moment 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 for temporary or new habits 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to talk about an annoying habit with 'always', 'forever' or 'constantly’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 for definite future arrangements (with a future time word)</a:t>
            </a:r>
            <a:endParaRPr sz="2400"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/>
            </a:pPr>
            <a:endParaRPr sz="2400"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189</Words>
  <PresentationFormat>On-screen Show (16:9)</PresentationFormat>
  <Paragraphs>44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Revision of present tenses</vt:lpstr>
      <vt:lpstr>Present Continuous</vt:lpstr>
      <vt:lpstr>Present Continuous ( questions and negations)</vt:lpstr>
      <vt:lpstr>Practice: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of present tenses</dc:title>
  <dc:creator>user</dc:creator>
  <cp:lastModifiedBy>user</cp:lastModifiedBy>
  <cp:revision>2</cp:revision>
  <dcterms:modified xsi:type="dcterms:W3CDTF">2021-12-24T10:21:52Z</dcterms:modified>
</cp:coreProperties>
</file>