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6746EB-2634-4666-A608-29F5102875A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B500EF-CBBD-4A4E-BFB4-5FA41C6700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 DESCRIPTION OF A PERSON Essay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you want to describe a person in an email you need to have:</a:t>
            </a:r>
            <a:endParaRPr lang="en-US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5753130" cy="256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1785926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An opening like in an example below</a:t>
            </a:r>
            <a:r>
              <a:rPr lang="sr-Latn-ME" sz="3200" dirty="0" smtClean="0"/>
              <a:t> (primjer uvoda)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696200" cy="6455736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Body</a:t>
            </a:r>
            <a:r>
              <a:rPr lang="en-US" sz="3600" dirty="0" smtClean="0"/>
              <a:t> </a:t>
            </a:r>
            <a:r>
              <a:rPr lang="en-US" sz="3600" dirty="0" smtClean="0"/>
              <a:t>– when writing a body, you have to:</a:t>
            </a:r>
          </a:p>
          <a:p>
            <a:pPr marL="514350" indent="-514350">
              <a:buNone/>
            </a:pPr>
            <a:r>
              <a:rPr lang="en-US" dirty="0" smtClean="0"/>
              <a:t>1. Mention </a:t>
            </a:r>
            <a:r>
              <a:rPr lang="en-US" u="sng" dirty="0" smtClean="0">
                <a:solidFill>
                  <a:schemeClr val="tx2"/>
                </a:solidFill>
              </a:rPr>
              <a:t>age (</a:t>
            </a:r>
            <a:r>
              <a:rPr lang="en-US" u="sng" dirty="0" err="1" smtClean="0">
                <a:solidFill>
                  <a:schemeClr val="tx2"/>
                </a:solidFill>
              </a:rPr>
              <a:t>navedite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godine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-He/she is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about my/your/our age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-He/she is 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his/her teens, early/mid/late twenties</a:t>
            </a:r>
            <a:endParaRPr lang="sr-Latn-ME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2. Describe </a:t>
            </a:r>
            <a:r>
              <a:rPr lang="en-US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personality and interests </a:t>
            </a:r>
            <a:r>
              <a:rPr lang="en-US" dirty="0" smtClean="0">
                <a:latin typeface="+mj-lt"/>
                <a:cs typeface="Times New Roman" pitchFamily="18" charset="0"/>
              </a:rPr>
              <a:t>(</a:t>
            </a:r>
            <a:r>
              <a:rPr lang="en-US" dirty="0" err="1" smtClean="0">
                <a:latin typeface="+mj-lt"/>
                <a:cs typeface="Times New Roman" pitchFamily="18" charset="0"/>
              </a:rPr>
              <a:t>opi</a:t>
            </a:r>
            <a:r>
              <a:rPr lang="sr-Latn-ME" dirty="0" smtClean="0">
                <a:latin typeface="+mj-lt"/>
                <a:cs typeface="Times New Roman" pitchFamily="18" charset="0"/>
              </a:rPr>
              <a:t>šite </a:t>
            </a:r>
            <a:r>
              <a:rPr lang="sr-Latn-ME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ličnost i interese</a:t>
            </a:r>
            <a:r>
              <a:rPr lang="en-US" dirty="0" smtClean="0">
                <a:latin typeface="+mj-lt"/>
                <a:cs typeface="Times New Roman" pitchFamily="18" charset="0"/>
              </a:rPr>
              <a:t>)</a:t>
            </a:r>
            <a:endParaRPr lang="sr-Latn-ME" dirty="0" smtClean="0"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very easy-going, interesting person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sort /type/ kind of person who always remembers your birthday/ loves kids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make a great teacher/doctor/friend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into music /fashion /skateboarding.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has a great sense of humor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-She’s 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caring / charming / outgoing/ reliable</a:t>
            </a:r>
          </a:p>
          <a:p>
            <a:pPr marL="514350" indent="-51435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 is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childish/ cheeky/ arrogant/ rude</a:t>
            </a:r>
          </a:p>
          <a:p>
            <a:pPr marL="514350" indent="-51435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Describe </a:t>
            </a:r>
            <a:r>
              <a:rPr lang="en-US" u="sng" dirty="0" smtClean="0">
                <a:solidFill>
                  <a:schemeClr val="tx2"/>
                </a:solidFill>
              </a:rPr>
              <a:t>hair, eyes, skin and face</a:t>
            </a:r>
            <a:r>
              <a:rPr lang="sr-Latn-ME" u="sng" dirty="0" smtClean="0">
                <a:solidFill>
                  <a:schemeClr val="tx2"/>
                </a:solidFill>
              </a:rPr>
              <a:t> </a:t>
            </a:r>
            <a:r>
              <a:rPr lang="sr-Latn-ME" dirty="0" smtClean="0"/>
              <a:t>(opišite </a:t>
            </a:r>
            <a:r>
              <a:rPr lang="sr-Latn-ME" u="sng" dirty="0" smtClean="0">
                <a:solidFill>
                  <a:schemeClr val="tx2"/>
                </a:solidFill>
              </a:rPr>
              <a:t>kosu, oči, kožu i lice</a:t>
            </a:r>
            <a:r>
              <a:rPr lang="sr-Latn-ME" u="sng" dirty="0" smtClean="0"/>
              <a:t>)</a:t>
            </a:r>
            <a:endParaRPr lang="en-US" u="sng" dirty="0" smtClean="0"/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-He’s got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cool, short, dark hair.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-She’s got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beautiful, long, straight, blond hair.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-She’s got a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kind/ friendly /unusual smile/ face.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dark-skinned / pale-skinned.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blue-eyed</a:t>
            </a: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4. Mention </a:t>
            </a:r>
            <a:r>
              <a:rPr lang="en-US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height/ build</a:t>
            </a:r>
            <a:r>
              <a:rPr lang="sr-Latn-ME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ME" u="sng" dirty="0" smtClean="0">
                <a:latin typeface="+mj-lt"/>
                <a:cs typeface="Times New Roman" pitchFamily="18" charset="0"/>
              </a:rPr>
              <a:t>(</a:t>
            </a:r>
            <a:r>
              <a:rPr lang="sr-Latn-ME" dirty="0" smtClean="0">
                <a:latin typeface="+mj-lt"/>
                <a:cs typeface="Times New Roman" pitchFamily="18" charset="0"/>
              </a:rPr>
              <a:t>navedite</a:t>
            </a:r>
            <a:r>
              <a:rPr lang="sr-Latn-ME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visinu/građu</a:t>
            </a:r>
            <a:r>
              <a:rPr lang="sr-Latn-ME" u="sng" dirty="0" smtClean="0">
                <a:latin typeface="+mj-lt"/>
                <a:cs typeface="Times New Roman" pitchFamily="18" charset="0"/>
              </a:rPr>
              <a:t>)</a:t>
            </a:r>
            <a:endParaRPr lang="en-US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-She’s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short/ medium height / tall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-He’s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fairly well built/ slim</a:t>
            </a:r>
            <a:endParaRPr lang="en-U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15338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Give </a:t>
            </a:r>
            <a:r>
              <a:rPr lang="en-US" u="sng" dirty="0" smtClean="0">
                <a:solidFill>
                  <a:schemeClr val="tx2"/>
                </a:solidFill>
              </a:rPr>
              <a:t>general impressions.</a:t>
            </a:r>
            <a:r>
              <a:rPr lang="sr-Latn-ME" u="sng" dirty="0" smtClean="0">
                <a:solidFill>
                  <a:schemeClr val="tx2"/>
                </a:solidFill>
              </a:rPr>
              <a:t> </a:t>
            </a:r>
            <a:r>
              <a:rPr lang="sr-Latn-ME" dirty="0" smtClean="0"/>
              <a:t>(Navedite </a:t>
            </a:r>
            <a:r>
              <a:rPr lang="sr-Latn-ME" u="sng" dirty="0" smtClean="0">
                <a:solidFill>
                  <a:schemeClr val="tx2"/>
                </a:solidFill>
              </a:rPr>
              <a:t>opšti utisak </a:t>
            </a:r>
            <a:r>
              <a:rPr lang="sr-Latn-ME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-She looks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(kind of) cool/ unusual/ mysterious/ unhappy/ nervous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 looks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bit like you/ me/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Bean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Ronaldo</a:t>
            </a:r>
            <a:endPara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resembles his father</a:t>
            </a:r>
          </a:p>
          <a:p>
            <a:pPr>
              <a:buNone/>
            </a:pPr>
            <a:endParaRPr lang="en-US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i="1" dirty="0" smtClean="0"/>
              <a:t>6. Mention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u="sng" dirty="0" smtClean="0">
                <a:solidFill>
                  <a:schemeClr val="tx2"/>
                </a:solidFill>
              </a:rPr>
              <a:t>clothes</a:t>
            </a:r>
            <a:r>
              <a:rPr lang="sr-Latn-ME" i="1" u="sng" dirty="0" smtClean="0">
                <a:solidFill>
                  <a:schemeClr val="tx2"/>
                </a:solidFill>
              </a:rPr>
              <a:t> </a:t>
            </a:r>
            <a:r>
              <a:rPr lang="sr-Latn-ME" i="1" u="sng" dirty="0" smtClean="0"/>
              <a:t>(</a:t>
            </a:r>
            <a:r>
              <a:rPr lang="sr-Latn-ME" i="1" dirty="0" smtClean="0"/>
              <a:t>opišite </a:t>
            </a:r>
            <a:r>
              <a:rPr lang="sr-Latn-ME" i="1" u="sng" dirty="0" smtClean="0">
                <a:solidFill>
                  <a:schemeClr val="tx2"/>
                </a:solidFill>
              </a:rPr>
              <a:t>odjeću</a:t>
            </a:r>
            <a:r>
              <a:rPr lang="sr-Latn-ME" i="1" u="sng" dirty="0" smtClean="0"/>
              <a:t>)</a:t>
            </a:r>
            <a:endParaRPr lang="en-US" i="1" u="sng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She dresses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casually / smartly / well / in black</a:t>
            </a:r>
          </a:p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He always wears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casual / smart</a:t>
            </a:r>
            <a:r>
              <a:rPr lang="sr-Latn-ME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(elegantan)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scruffy</a:t>
            </a:r>
            <a:r>
              <a:rPr lang="sr-Latn-ME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(prljav)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fashionable / stylish clothes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-He never wears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tie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Example of </a:t>
            </a:r>
            <a:r>
              <a:rPr lang="en-US" sz="2800" b="0" u="sng" dirty="0" smtClean="0">
                <a:solidFill>
                  <a:schemeClr val="tx1"/>
                </a:solidFill>
              </a:rPr>
              <a:t>the body </a:t>
            </a:r>
            <a:r>
              <a:rPr lang="en-US" sz="2800" b="0" dirty="0" smtClean="0">
                <a:solidFill>
                  <a:schemeClr val="tx1"/>
                </a:solidFill>
              </a:rPr>
              <a:t>of email</a:t>
            </a:r>
            <a:r>
              <a:rPr lang="sr-Latn-ME" sz="2800" b="0" dirty="0" smtClean="0">
                <a:solidFill>
                  <a:schemeClr val="tx1"/>
                </a:solidFill>
              </a:rPr>
              <a:t> (primjer  </a:t>
            </a:r>
            <a:r>
              <a:rPr lang="sr-Latn-ME" sz="2800" b="0" u="sng" dirty="0" smtClean="0">
                <a:solidFill>
                  <a:schemeClr val="tx1"/>
                </a:solidFill>
              </a:rPr>
              <a:t>razrade</a:t>
            </a:r>
            <a:r>
              <a:rPr lang="sr-Latn-ME" sz="2800" b="0" dirty="0" smtClean="0">
                <a:solidFill>
                  <a:schemeClr val="tx1"/>
                </a:solidFill>
              </a:rPr>
              <a:t>)</a:t>
            </a:r>
            <a:endParaRPr lang="en-US" sz="2800"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5553104" cy="480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6977457" cy="248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285860"/>
            <a:ext cx="824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example of a closing of an email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ključka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354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 A DESCRIPTION OF A PERSON Essay</vt:lpstr>
      <vt:lpstr>When you want to describe a person in an email you need to have:</vt:lpstr>
      <vt:lpstr>Slide 3</vt:lpstr>
      <vt:lpstr>Slide 4</vt:lpstr>
      <vt:lpstr>Slide 5</vt:lpstr>
      <vt:lpstr>Example of the body of email (primjer  razrade)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DESCRIPTION OF A PERSON Essay</dc:title>
  <dc:creator>Dell</dc:creator>
  <cp:lastModifiedBy>Dell</cp:lastModifiedBy>
  <cp:revision>7</cp:revision>
  <dcterms:created xsi:type="dcterms:W3CDTF">2020-09-29T14:56:47Z</dcterms:created>
  <dcterms:modified xsi:type="dcterms:W3CDTF">2020-09-29T15:57:22Z</dcterms:modified>
</cp:coreProperties>
</file>