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9" userDrawn="1">
          <p15:clr>
            <a:srgbClr val="A4A3A4"/>
          </p15:clr>
        </p15:guide>
        <p15:guide id="2" pos="39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68" d="100"/>
          <a:sy n="68" d="100"/>
        </p:scale>
        <p:origin x="234" y="72"/>
      </p:cViewPr>
      <p:guideLst>
        <p:guide orient="horz" pos="2129"/>
        <p:guide pos="3900"/>
      </p:guideLst>
    </p:cSldViewPr>
  </p:slideViewPr>
  <p:outlineViewPr>
    <p:cViewPr>
      <p:scale>
        <a:sx n="33" d="100"/>
        <a:sy n="33" d="100"/>
      </p:scale>
      <p:origin x="18" y="32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562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C847-E09D-49EB-93A4-CC826F3CCB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C847-E09D-49EB-93A4-CC826F3CCB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16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C847-E09D-49EB-93A4-CC826F3CCB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5922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C847-E09D-49EB-93A4-CC826F3CCB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46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C847-E09D-49EB-93A4-CC826F3CCB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02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C847-E09D-49EB-93A4-CC826F3CCB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47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761A-0C84-4D8D-9A46-DC93BB3471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3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8CB4-0845-47DC-B552-82B00AEE3A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4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6FB66-1E5C-466F-9541-4D69B30F9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3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FB91-55F5-46CE-A889-EF6790952D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12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FC11-782A-4E02-96A7-E21DE4D660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8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4057E-8418-43F6-BEDA-067F6F708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3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D08A3-E1F2-403E-B3DA-59B4DA952A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6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930B7-8A6A-4235-9F91-DF3C383ACA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9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EC0A-9AC3-4613-89D5-33774EFE0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B4B-CA07-4A0F-8659-070395ABF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11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9C847-E09D-49EB-93A4-CC826F3CCB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61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  <p:sldLayoutId id="2147483903" r:id="rId14"/>
    <p:sldLayoutId id="2147483904" r:id="rId15"/>
    <p:sldLayoutId id="2147483905" r:id="rId16"/>
    <p:sldLayoutId id="21474839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81290" y="3356992"/>
            <a:ext cx="7102498" cy="1009648"/>
          </a:xfrm>
          <a:ln/>
        </p:spPr>
        <p:txBody>
          <a:bodyPr>
            <a:normAutofit fontScale="90000"/>
          </a:bodyPr>
          <a:lstStyle/>
          <a:p>
            <a:r>
              <a:rPr lang="en-US" dirty="0" err="1"/>
              <a:t>Informacija</a:t>
            </a:r>
            <a:r>
              <a:rPr lang="en-US" dirty="0"/>
              <a:t> u </a:t>
            </a:r>
            <a:r>
              <a:rPr lang="en-US" dirty="0" err="1"/>
              <a:t>tekstualnom</a:t>
            </a:r>
            <a:r>
              <a:rPr lang="en-US" dirty="0"/>
              <a:t> </a:t>
            </a:r>
            <a:r>
              <a:rPr lang="en-US" dirty="0" err="1"/>
              <a:t>vidu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/>
              <a:t>Zadavanje</a:t>
            </a:r>
            <a:r>
              <a:rPr lang="en-US" dirty="0"/>
              <a:t> </a:t>
            </a:r>
            <a:r>
              <a:rPr lang="en-US" dirty="0" err="1"/>
              <a:t>komandi</a:t>
            </a:r>
            <a:r>
              <a:rPr lang="en-US" dirty="0"/>
              <a:t> u Word-u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numCol="1">
            <a:normAutofit/>
          </a:bodyPr>
          <a:lstStyle/>
          <a:p>
            <a:pPr>
              <a:buNone/>
            </a:pPr>
            <a:r>
              <a:rPr lang="en-US" dirty="0" err="1"/>
              <a:t>Komande</a:t>
            </a:r>
            <a:r>
              <a:rPr lang="en-US" dirty="0"/>
              <a:t> u Word-u mo</a:t>
            </a:r>
            <a:r>
              <a:rPr lang="sr-Latn-ME" dirty="0"/>
              <a:t>žemo zadati na više </a:t>
            </a:r>
            <a:r>
              <a:rPr lang="sr-Latn-ME"/>
              <a:t>načina:</a:t>
            </a:r>
          </a:p>
          <a:p>
            <a:pPr>
              <a:buNone/>
            </a:pPr>
            <a:endParaRPr lang="sr-Latn-ME" dirty="0"/>
          </a:p>
          <a:p>
            <a:pPr>
              <a:buFont typeface="Wingdings" pitchFamily="2" charset="2"/>
              <a:buChar char="Ø"/>
            </a:pPr>
            <a:r>
              <a:rPr lang="sr-Latn-ME" dirty="0"/>
              <a:t>klikom na odgovarajuću alatku u kartici sa alatkama</a:t>
            </a:r>
          </a:p>
          <a:p>
            <a:pPr>
              <a:buFont typeface="Wingdings" pitchFamily="2" charset="2"/>
              <a:buChar char="Ø"/>
            </a:pPr>
            <a:r>
              <a:rPr lang="sr-Latn-ME" dirty="0"/>
              <a:t>klikom na odgovarajuću traku u pomoćnoj traci s alatkama</a:t>
            </a:r>
          </a:p>
          <a:p>
            <a:pPr>
              <a:buFont typeface="Wingdings" pitchFamily="2" charset="2"/>
              <a:buChar char="Ø"/>
            </a:pPr>
            <a:r>
              <a:rPr lang="sr-Latn-ME" dirty="0"/>
              <a:t>klikom na naredbu u pomoćnom meniju.</a:t>
            </a:r>
          </a:p>
          <a:p>
            <a:pPr>
              <a:buFont typeface="Wingdings" pitchFamily="2" charset="2"/>
              <a:buChar char="Ø"/>
            </a:pPr>
            <a:r>
              <a:rPr lang="sr-Latn-ME" dirty="0"/>
              <a:t>zadavanje naredbe prečicom.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Microsoft Word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127448" y="1523578"/>
            <a:ext cx="9289032" cy="4857750"/>
          </a:xfrm>
          <a:ln/>
        </p:spPr>
        <p:txBody>
          <a:bodyPr/>
          <a:lstStyle/>
          <a:p>
            <a:pPr algn="just"/>
            <a:r>
              <a:rPr lang="vi-VN" sz="2800" dirty="0"/>
              <a:t>Microsoft Word je korisnički (aplikativni) program - tekst procesor, za unos, prom</a:t>
            </a:r>
            <a:r>
              <a:rPr lang="en-US" sz="2800" dirty="0"/>
              <a:t>j</a:t>
            </a:r>
            <a:r>
              <a:rPr lang="vi-VN" sz="2800" dirty="0"/>
              <a:t>enu, uređenje, skladištenje</a:t>
            </a:r>
            <a:r>
              <a:rPr lang="en-US" sz="2800" dirty="0"/>
              <a:t> </a:t>
            </a:r>
            <a:r>
              <a:rPr lang="vi-VN" sz="2800" dirty="0"/>
              <a:t>(čuvanje,arhiviranje) i štampanje dokumenta. Word je sastavni d</a:t>
            </a:r>
            <a:r>
              <a:rPr lang="en-US" sz="2800" dirty="0" err="1"/>
              <a:t>i</a:t>
            </a:r>
            <a:r>
              <a:rPr lang="vi-VN" sz="2800" dirty="0"/>
              <a:t>o programskog paketa Microsoft Office</a:t>
            </a:r>
            <a:r>
              <a:rPr lang="en-US" sz="2800" dirty="0"/>
              <a:t>.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vi-VN" dirty="0"/>
          </a:p>
        </p:txBody>
      </p:sp>
      <p:pic>
        <p:nvPicPr>
          <p:cNvPr id="2" name="Picture 2" descr="Image result for word 2007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58288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pojmovi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95400" y="1268760"/>
            <a:ext cx="10297144" cy="4857750"/>
          </a:xfrm>
          <a:ln/>
        </p:spPr>
        <p:txBody>
          <a:bodyPr numCol="1">
            <a:noAutofit/>
          </a:bodyPr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(Page)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kreira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radnom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dijelu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ekrana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unosom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standardnog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(B5, A4, A3)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nestandardnog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definiše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korisnk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(Custom Size).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orjentisana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uspravno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(Portrait)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horizontalno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(Landscape). 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Margina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(Margins)-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između ruba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eksta i ivice papira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Postoje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(top),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(bottom),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lijeva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(left)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(right).</a:t>
            </a:r>
            <a:endParaRPr lang="sr-Latn-M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pojmovi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39416" y="1681791"/>
            <a:ext cx="8946541" cy="4195481"/>
          </a:xfrm>
          <a:ln/>
        </p:spPr>
        <p:txBody>
          <a:bodyPr>
            <a:noAutofit/>
          </a:bodyPr>
          <a:lstStyle/>
          <a:p>
            <a:pPr>
              <a:buNone/>
            </a:pPr>
            <a:r>
              <a:rPr lang="en-US" sz="2200" u="sng" dirty="0" err="1"/>
              <a:t>Paragraf</a:t>
            </a:r>
            <a:r>
              <a:rPr lang="en-US" sz="2200" dirty="0"/>
              <a:t> (Paragraph) – </a:t>
            </a:r>
            <a:r>
              <a:rPr lang="en-US" sz="2200" dirty="0" err="1"/>
              <a:t>osnovni</a:t>
            </a:r>
            <a:r>
              <a:rPr lang="en-US" sz="2200" dirty="0"/>
              <a:t> </a:t>
            </a:r>
            <a:r>
              <a:rPr lang="en-US" sz="2200" dirty="0" err="1"/>
              <a:t>dio</a:t>
            </a:r>
            <a:r>
              <a:rPr lang="en-US" sz="2200" dirty="0"/>
              <a:t> </a:t>
            </a:r>
            <a:r>
              <a:rPr lang="en-US" sz="2200" dirty="0" err="1"/>
              <a:t>teksta</a:t>
            </a:r>
            <a:r>
              <a:rPr lang="en-US" sz="2200" dirty="0"/>
              <a:t>.</a:t>
            </a:r>
          </a:p>
          <a:p>
            <a:pPr>
              <a:buNone/>
            </a:pPr>
            <a:endParaRPr lang="en-US" sz="2200" dirty="0"/>
          </a:p>
          <a:p>
            <a:pPr>
              <a:buNone/>
            </a:pPr>
            <a:r>
              <a:rPr lang="en-US" sz="2200" u="sng" dirty="0"/>
              <a:t>Font </a:t>
            </a:r>
            <a:r>
              <a:rPr lang="en-US" sz="2200" dirty="0"/>
              <a:t>(Font) - </a:t>
            </a:r>
            <a:r>
              <a:rPr lang="en-US" sz="2200" dirty="0" err="1"/>
              <a:t>skup</a:t>
            </a:r>
            <a:r>
              <a:rPr lang="en-US" sz="2200" dirty="0"/>
              <a:t> </a:t>
            </a:r>
            <a:r>
              <a:rPr lang="en-US" sz="2200" dirty="0" err="1"/>
              <a:t>znakova</a:t>
            </a:r>
            <a:r>
              <a:rPr lang="en-US" sz="2200" dirty="0"/>
              <a:t> </a:t>
            </a:r>
            <a:r>
              <a:rPr lang="en-US" sz="2200" dirty="0" err="1"/>
              <a:t>sa</a:t>
            </a:r>
            <a:r>
              <a:rPr lang="en-US" sz="2200" dirty="0"/>
              <a:t> </a:t>
            </a:r>
            <a:r>
              <a:rPr lang="en-US" sz="2200" dirty="0" err="1"/>
              <a:t>istim</a:t>
            </a:r>
            <a:r>
              <a:rPr lang="en-US" sz="2200" dirty="0"/>
              <a:t> </a:t>
            </a:r>
            <a:r>
              <a:rPr lang="en-US" sz="2200" dirty="0" err="1"/>
              <a:t>vizuelnim</a:t>
            </a:r>
            <a:r>
              <a:rPr lang="en-US" sz="2200" dirty="0"/>
              <a:t> </a:t>
            </a:r>
            <a:r>
              <a:rPr lang="en-US" sz="2200" dirty="0" err="1"/>
              <a:t>karakteristikama</a:t>
            </a:r>
            <a:r>
              <a:rPr lang="en-US" sz="2200" dirty="0"/>
              <a:t>.</a:t>
            </a:r>
          </a:p>
          <a:p>
            <a:pPr>
              <a:buNone/>
            </a:pPr>
            <a:r>
              <a:rPr lang="en-US" sz="2200" dirty="0"/>
              <a:t>To </a:t>
            </a:r>
            <a:r>
              <a:rPr lang="en-US" sz="2200" dirty="0" err="1"/>
              <a:t>mogu</a:t>
            </a:r>
            <a:r>
              <a:rPr lang="en-US" sz="2200" dirty="0"/>
              <a:t> </a:t>
            </a:r>
            <a:r>
              <a:rPr lang="en-US" sz="2200" dirty="0" err="1"/>
              <a:t>biti</a:t>
            </a:r>
            <a:r>
              <a:rPr lang="en-US" sz="2200" dirty="0"/>
              <a:t> </a:t>
            </a:r>
            <a:r>
              <a:rPr lang="en-US" sz="2200" dirty="0" err="1"/>
              <a:t>slova</a:t>
            </a:r>
            <a:r>
              <a:rPr lang="en-US" sz="2200" dirty="0"/>
              <a:t>, </a:t>
            </a:r>
            <a:r>
              <a:rPr lang="en-US" sz="2200" dirty="0" err="1"/>
              <a:t>brojevi</a:t>
            </a:r>
            <a:r>
              <a:rPr lang="en-US" sz="2200" dirty="0"/>
              <a:t>, </a:t>
            </a:r>
            <a:r>
              <a:rPr lang="en-US" sz="2200" dirty="0" err="1"/>
              <a:t>znaci</a:t>
            </a:r>
            <a:r>
              <a:rPr lang="en-US" sz="2200" dirty="0"/>
              <a:t> </a:t>
            </a:r>
            <a:r>
              <a:rPr lang="en-US" sz="2200" dirty="0" err="1"/>
              <a:t>interpunkcije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specijalni</a:t>
            </a:r>
            <a:r>
              <a:rPr lang="en-US" sz="2200" dirty="0"/>
              <a:t> </a:t>
            </a:r>
            <a:r>
              <a:rPr lang="en-US" sz="2200" dirty="0" err="1"/>
              <a:t>znaci</a:t>
            </a:r>
            <a:r>
              <a:rPr lang="en-US" sz="2200" dirty="0"/>
              <a:t>.</a:t>
            </a:r>
          </a:p>
          <a:p>
            <a:pPr>
              <a:buNone/>
            </a:pPr>
            <a:r>
              <a:rPr lang="en-US" sz="2200" dirty="0" err="1"/>
              <a:t>Postoji</a:t>
            </a:r>
            <a:r>
              <a:rPr lang="en-US" sz="2200" dirty="0"/>
              <a:t> </a:t>
            </a:r>
            <a:r>
              <a:rPr lang="en-US" sz="2200" dirty="0" err="1"/>
              <a:t>više</a:t>
            </a:r>
            <a:r>
              <a:rPr lang="en-US" sz="2200" dirty="0"/>
              <a:t> </a:t>
            </a:r>
            <a:r>
              <a:rPr lang="en-US" sz="2200" dirty="0" err="1"/>
              <a:t>različitih</a:t>
            </a:r>
            <a:r>
              <a:rPr lang="en-US" sz="2200" dirty="0"/>
              <a:t> </a:t>
            </a:r>
            <a:r>
              <a:rPr lang="en-US" sz="2200" dirty="0" err="1"/>
              <a:t>tipova</a:t>
            </a:r>
            <a:r>
              <a:rPr lang="en-US" sz="2200" dirty="0"/>
              <a:t> </a:t>
            </a:r>
            <a:r>
              <a:rPr lang="en-US" sz="2200" dirty="0" err="1"/>
              <a:t>fonta</a:t>
            </a:r>
            <a:r>
              <a:rPr lang="en-US" sz="2200" dirty="0"/>
              <a:t> (Font Style): </a:t>
            </a:r>
          </a:p>
          <a:p>
            <a:pPr>
              <a:buNone/>
            </a:pPr>
            <a:endParaRPr lang="en-US" sz="2200" dirty="0"/>
          </a:p>
          <a:p>
            <a:pPr>
              <a:buFont typeface="Wingdings" pitchFamily="2" charset="2"/>
              <a:buChar char="Ø"/>
            </a:pPr>
            <a:r>
              <a:rPr lang="en-US" sz="2200" dirty="0" err="1"/>
              <a:t>obična</a:t>
            </a:r>
            <a:r>
              <a:rPr lang="en-US" sz="2200" dirty="0"/>
              <a:t> (Regular), </a:t>
            </a:r>
          </a:p>
          <a:p>
            <a:pPr>
              <a:buFont typeface="Wingdings" pitchFamily="2" charset="2"/>
              <a:buChar char="Ø"/>
            </a:pPr>
            <a:r>
              <a:rPr lang="en-US" sz="2200" i="1" dirty="0" err="1"/>
              <a:t>iskošena</a:t>
            </a:r>
            <a:r>
              <a:rPr lang="en-US" sz="2200" i="1" dirty="0"/>
              <a:t> (Italic), </a:t>
            </a:r>
          </a:p>
          <a:p>
            <a:pPr>
              <a:buFont typeface="Wingdings" pitchFamily="2" charset="2"/>
              <a:buChar char="Ø"/>
            </a:pPr>
            <a:r>
              <a:rPr lang="en-US" sz="2200" b="1" i="1" dirty="0" err="1"/>
              <a:t>podebljana</a:t>
            </a:r>
            <a:r>
              <a:rPr lang="en-US" sz="2200" b="1" i="1" dirty="0"/>
              <a:t> (Bold), </a:t>
            </a:r>
          </a:p>
          <a:p>
            <a:pPr>
              <a:buFont typeface="Wingdings" pitchFamily="2" charset="2"/>
              <a:buChar char="Ø"/>
            </a:pPr>
            <a:r>
              <a:rPr lang="en-US" sz="2200" u="sng" dirty="0" err="1"/>
              <a:t>podvučena</a:t>
            </a:r>
            <a:r>
              <a:rPr lang="en-US" sz="2200" u="sng" dirty="0"/>
              <a:t> (Underline).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sr-Latn-ME" dirty="0"/>
              <a:t>O</a:t>
            </a:r>
            <a:r>
              <a:rPr lang="en-US" dirty="0" err="1"/>
              <a:t>snovni</a:t>
            </a:r>
            <a:r>
              <a:rPr lang="en-US" dirty="0"/>
              <a:t> </a:t>
            </a:r>
            <a:r>
              <a:rPr lang="en-US" dirty="0" err="1"/>
              <a:t>pojmovi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103312" y="2052918"/>
            <a:ext cx="10249272" cy="4195481"/>
          </a:xfrm>
          <a:ln/>
        </p:spPr>
        <p:txBody>
          <a:bodyPr numCol="1">
            <a:normAutofit/>
          </a:bodyPr>
          <a:lstStyle/>
          <a:p>
            <a:pPr algn="just">
              <a:buNone/>
            </a:pPr>
            <a:r>
              <a:rPr lang="en-US" sz="2400" dirty="0" err="1"/>
              <a:t>Veličina</a:t>
            </a:r>
            <a:r>
              <a:rPr lang="en-US" sz="2400" dirty="0"/>
              <a:t> </a:t>
            </a:r>
            <a:r>
              <a:rPr lang="en-US" sz="2400" dirty="0" err="1"/>
              <a:t>fonta</a:t>
            </a:r>
            <a:r>
              <a:rPr lang="en-US" sz="2400" dirty="0"/>
              <a:t> (Font Size), </a:t>
            </a:r>
            <a:r>
              <a:rPr lang="en-US" sz="2400" dirty="0" err="1"/>
              <a:t>izražava</a:t>
            </a:r>
            <a:r>
              <a:rPr lang="en-US" sz="2400" dirty="0"/>
              <a:t> se u </a:t>
            </a:r>
            <a:r>
              <a:rPr lang="en-US" sz="2400" dirty="0" err="1"/>
              <a:t>tačkama</a:t>
            </a:r>
            <a:r>
              <a:rPr lang="en-US" sz="2400" dirty="0"/>
              <a:t> (Points). </a:t>
            </a:r>
            <a:r>
              <a:rPr lang="en-US" sz="2400" dirty="0" err="1"/>
              <a:t>Jedna</a:t>
            </a:r>
            <a:r>
              <a:rPr lang="en-US" sz="2400" dirty="0"/>
              <a:t> </a:t>
            </a:r>
            <a:r>
              <a:rPr lang="en-US" sz="2400" dirty="0" err="1"/>
              <a:t>tačka</a:t>
            </a:r>
            <a:r>
              <a:rPr lang="en-US" sz="2400" dirty="0"/>
              <a:t> </a:t>
            </a:r>
            <a:r>
              <a:rPr lang="en-US" sz="2400" dirty="0" err="1"/>
              <a:t>iznosi</a:t>
            </a:r>
            <a:r>
              <a:rPr lang="en-US" sz="2400" dirty="0"/>
              <a:t> 1/72 </a:t>
            </a:r>
            <a:r>
              <a:rPr lang="en-US" sz="2400" dirty="0" err="1"/>
              <a:t>dela</a:t>
            </a:r>
            <a:r>
              <a:rPr lang="en-US" sz="2400" dirty="0"/>
              <a:t> </a:t>
            </a:r>
            <a:r>
              <a:rPr lang="en-US" sz="2400" dirty="0" err="1"/>
              <a:t>inča</a:t>
            </a:r>
            <a:r>
              <a:rPr lang="en-US" sz="2400" dirty="0"/>
              <a:t> (1 </a:t>
            </a:r>
            <a:r>
              <a:rPr lang="en-US" sz="2400" dirty="0" err="1"/>
              <a:t>inč</a:t>
            </a:r>
            <a:r>
              <a:rPr lang="en-US" sz="2400" dirty="0"/>
              <a:t>=2.54 cm).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tekst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A4  </a:t>
            </a:r>
            <a:r>
              <a:rPr lang="en-US" sz="2400" dirty="0" err="1"/>
              <a:t>formatu</a:t>
            </a:r>
            <a:r>
              <a:rPr lang="en-US" sz="2400" dirty="0"/>
              <a:t> </a:t>
            </a:r>
            <a:r>
              <a:rPr lang="en-US" sz="2400" dirty="0" err="1"/>
              <a:t>obično</a:t>
            </a:r>
            <a:r>
              <a:rPr lang="en-US" sz="2400" dirty="0"/>
              <a:t> </a:t>
            </a:r>
            <a:r>
              <a:rPr lang="en-US" sz="2400" dirty="0" err="1"/>
              <a:t>koristimo</a:t>
            </a:r>
            <a:r>
              <a:rPr lang="en-US" sz="2400" dirty="0"/>
              <a:t> </a:t>
            </a:r>
            <a:r>
              <a:rPr lang="en-US" sz="2400" dirty="0" err="1"/>
              <a:t>veličinu</a:t>
            </a:r>
            <a:r>
              <a:rPr lang="en-US" sz="2400" dirty="0"/>
              <a:t> </a:t>
            </a:r>
            <a:r>
              <a:rPr lang="en-US" sz="2400" dirty="0" err="1"/>
              <a:t>slova</a:t>
            </a:r>
            <a:r>
              <a:rPr lang="en-US" sz="2400" dirty="0"/>
              <a:t> 12 </a:t>
            </a:r>
            <a:r>
              <a:rPr lang="en-US" sz="2400" dirty="0" err="1"/>
              <a:t>ili</a:t>
            </a:r>
            <a:r>
              <a:rPr lang="en-US" sz="2400" dirty="0"/>
              <a:t> 14, </a:t>
            </a:r>
            <a:r>
              <a:rPr lang="en-US" sz="2400" dirty="0" err="1"/>
              <a:t>dok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naslove</a:t>
            </a:r>
            <a:r>
              <a:rPr lang="en-US" sz="2400" dirty="0"/>
              <a:t> </a:t>
            </a:r>
            <a:r>
              <a:rPr lang="en-US" sz="2400" dirty="0" err="1"/>
              <a:t>koristimo</a:t>
            </a:r>
            <a:r>
              <a:rPr lang="en-US" sz="2400" dirty="0"/>
              <a:t> </a:t>
            </a:r>
            <a:r>
              <a:rPr lang="en-US" sz="2400" dirty="0" err="1"/>
              <a:t>nešto</a:t>
            </a:r>
            <a:r>
              <a:rPr lang="en-US" sz="2400" dirty="0"/>
              <a:t> </a:t>
            </a:r>
            <a:r>
              <a:rPr lang="en-US" sz="2400" dirty="0" err="1"/>
              <a:t>veća</a:t>
            </a:r>
            <a:r>
              <a:rPr lang="en-US" sz="2400" dirty="0"/>
              <a:t> </a:t>
            </a:r>
            <a:r>
              <a:rPr lang="en-US" sz="2400" dirty="0" err="1"/>
              <a:t>slova</a:t>
            </a:r>
            <a:r>
              <a:rPr lang="en-US" sz="2400" dirty="0"/>
              <a:t>. </a:t>
            </a:r>
            <a:endParaRPr lang="sr-Latn-ME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/>
              <a:t>Pokretanje</a:t>
            </a:r>
            <a:r>
              <a:rPr lang="en-US" dirty="0"/>
              <a:t> Word-a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1214423"/>
            <a:ext cx="8186766" cy="116045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Klikom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dugme</a:t>
            </a:r>
            <a:r>
              <a:rPr lang="en-US" dirty="0"/>
              <a:t> Start       , </a:t>
            </a:r>
            <a:r>
              <a:rPr lang="en-US" dirty="0" err="1"/>
              <a:t>otvara</a:t>
            </a:r>
            <a:r>
              <a:rPr lang="en-US" dirty="0"/>
              <a:t> se </a:t>
            </a:r>
            <a:r>
              <a:rPr lang="en-US" dirty="0" err="1"/>
              <a:t>meni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biramo</a:t>
            </a:r>
            <a:r>
              <a:rPr lang="en-US" dirty="0"/>
              <a:t> </a:t>
            </a:r>
          </a:p>
          <a:p>
            <a:pPr algn="just">
              <a:buNone/>
            </a:pPr>
            <a:r>
              <a:rPr lang="en-US" dirty="0" err="1"/>
              <a:t>opciju</a:t>
            </a:r>
            <a:r>
              <a:rPr lang="en-US" dirty="0"/>
              <a:t> All Programs (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) 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Microsoft</a:t>
            </a:r>
          </a:p>
          <a:p>
            <a:pPr algn="just">
              <a:buNone/>
            </a:pPr>
            <a:r>
              <a:rPr lang="en-US" dirty="0"/>
              <a:t>Office, </a:t>
            </a:r>
            <a:r>
              <a:rPr lang="en-US" dirty="0" err="1"/>
              <a:t>biramo</a:t>
            </a:r>
            <a:r>
              <a:rPr lang="en-US" dirty="0"/>
              <a:t> </a:t>
            </a:r>
            <a:r>
              <a:rPr lang="en-US" dirty="0" err="1"/>
              <a:t>aplikaciju</a:t>
            </a:r>
            <a:r>
              <a:rPr lang="en-US" dirty="0"/>
              <a:t> Microsoft Word.</a:t>
            </a:r>
          </a:p>
          <a:p>
            <a:pPr algn="just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8" name="Picture 7" descr="Dugme „Start“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896" y="1268760"/>
            <a:ext cx="3429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„Start“ men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1785926"/>
            <a:ext cx="3410712" cy="425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Izbor programa Word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1781175"/>
            <a:ext cx="45720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/>
              <a:t>Pokretanje</a:t>
            </a:r>
            <a:r>
              <a:rPr lang="en-US" dirty="0"/>
              <a:t> Word-a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numCol="1"/>
          <a:lstStyle/>
          <a:p>
            <a:pPr>
              <a:buNone/>
            </a:pP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pokrenuli</a:t>
            </a:r>
            <a:r>
              <a:rPr lang="en-US" dirty="0"/>
              <a:t> Word </a:t>
            </a:r>
            <a:r>
              <a:rPr lang="en-US" dirty="0" err="1"/>
              <a:t>dobijamo</a:t>
            </a:r>
            <a:r>
              <a:rPr lang="en-US" dirty="0"/>
              <a:t>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prozor</a:t>
            </a:r>
            <a:r>
              <a:rPr lang="en-US" dirty="0"/>
              <a:t>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sr-Latn-ME" dirty="0"/>
          </a:p>
        </p:txBody>
      </p:sp>
      <p:pic>
        <p:nvPicPr>
          <p:cNvPr id="6" name="Picture 5" descr="http://snezanainformatika.files.wordpress.com/2012/02/wprozor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2728" y="2809847"/>
            <a:ext cx="5943600" cy="3715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/>
              <a:t>Pokretanje</a:t>
            </a:r>
            <a:r>
              <a:rPr lang="en-US" dirty="0"/>
              <a:t> Word-a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68413"/>
            <a:ext cx="8229600" cy="5232421"/>
          </a:xfrm>
          <a:ln/>
        </p:spPr>
        <p:txBody>
          <a:bodyPr numCol="1">
            <a:normAutofit/>
          </a:bodyPr>
          <a:lstStyle/>
          <a:p>
            <a:r>
              <a:rPr lang="en-US" b="1" dirty="0" err="1"/>
              <a:t>Naslovna</a:t>
            </a:r>
            <a:r>
              <a:rPr lang="en-US" b="1" dirty="0"/>
              <a:t> </a:t>
            </a:r>
            <a:r>
              <a:rPr lang="en-US" b="1" dirty="0" err="1"/>
              <a:t>linija</a:t>
            </a:r>
            <a:endParaRPr lang="en-US" dirty="0"/>
          </a:p>
          <a:p>
            <a:pPr>
              <a:buNone/>
            </a:pP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.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prozor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naslovnu</a:t>
            </a:r>
            <a:r>
              <a:rPr lang="en-US" dirty="0"/>
              <a:t> </a:t>
            </a:r>
            <a:r>
              <a:rPr lang="en-US" dirty="0" err="1"/>
              <a:t>liniju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meni</a:t>
            </a:r>
            <a:r>
              <a:rPr lang="en-US" dirty="0"/>
              <a:t>, </a:t>
            </a:r>
            <a:r>
              <a:rPr lang="en-US" dirty="0" err="1"/>
              <a:t>dugmad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minimiziranje</a:t>
            </a:r>
            <a:r>
              <a:rPr lang="en-US" dirty="0"/>
              <a:t>, </a:t>
            </a:r>
            <a:r>
              <a:rPr lang="en-US" dirty="0" err="1"/>
              <a:t>maksimiziranje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err="1"/>
              <a:t>zatvaranje</a:t>
            </a:r>
            <a:r>
              <a:rPr lang="en-US" dirty="0"/>
              <a:t> </a:t>
            </a:r>
            <a:r>
              <a:rPr lang="en-US" dirty="0" err="1"/>
              <a:t>prozora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b="1" dirty="0" err="1"/>
              <a:t>Linija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menijima</a:t>
            </a:r>
            <a:endParaRPr lang="en-US" dirty="0"/>
          </a:p>
          <a:p>
            <a:pPr>
              <a:buNone/>
            </a:pP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menija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otvara</a:t>
            </a:r>
            <a:r>
              <a:rPr lang="en-US" dirty="0"/>
              <a:t> </a:t>
            </a:r>
            <a:r>
              <a:rPr lang="en-US" dirty="0" err="1"/>
              <a:t>padajući</a:t>
            </a:r>
            <a:r>
              <a:rPr lang="en-US" dirty="0"/>
              <a:t> </a:t>
            </a:r>
            <a:r>
              <a:rPr lang="en-US" dirty="0" err="1"/>
              <a:t>meni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biranje</a:t>
            </a:r>
            <a:endParaRPr lang="en-US" dirty="0"/>
          </a:p>
          <a:p>
            <a:pPr>
              <a:buNone/>
            </a:pPr>
            <a:r>
              <a:rPr lang="en-US" dirty="0" err="1"/>
              <a:t>mnogih</a:t>
            </a:r>
            <a:r>
              <a:rPr lang="en-US" dirty="0"/>
              <a:t> </a:t>
            </a:r>
            <a:r>
              <a:rPr lang="en-US" dirty="0" err="1"/>
              <a:t>Wordovih</a:t>
            </a:r>
            <a:r>
              <a:rPr lang="en-US" dirty="0"/>
              <a:t> </a:t>
            </a:r>
            <a:r>
              <a:rPr lang="en-US" dirty="0" err="1"/>
              <a:t>komandi.Padajući</a:t>
            </a:r>
            <a:r>
              <a:rPr lang="en-US" dirty="0"/>
              <a:t> </a:t>
            </a:r>
            <a:r>
              <a:rPr lang="en-US" dirty="0" err="1"/>
              <a:t>meni</a:t>
            </a:r>
            <a:r>
              <a:rPr lang="en-US" dirty="0"/>
              <a:t>, je </a:t>
            </a:r>
            <a:r>
              <a:rPr lang="en-US" dirty="0" err="1"/>
              <a:t>meni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su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grupisani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alati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radimo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err="1"/>
              <a:t>dokumentom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sr-Latn-ME" dirty="0"/>
          </a:p>
        </p:txBody>
      </p:sp>
      <p:pic>
        <p:nvPicPr>
          <p:cNvPr id="4" name="Picture 3" descr="http://snezanainformatika.files.wordpress.com/2012/02/naslovna-linija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8348" y="3286124"/>
            <a:ext cx="5943600" cy="179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snezanainformatika.files.wordpress.com/2012/02/aplik-meni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2527" y="6119961"/>
            <a:ext cx="5381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/>
              <a:t>Pokretanje</a:t>
            </a:r>
            <a:r>
              <a:rPr lang="en-US" dirty="0"/>
              <a:t> Word-a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numCol="1"/>
          <a:lstStyle/>
          <a:p>
            <a:pPr>
              <a:buNone/>
            </a:pPr>
            <a:r>
              <a:rPr lang="en-US" b="1" dirty="0" err="1"/>
              <a:t>Standardna</a:t>
            </a:r>
            <a:r>
              <a:rPr lang="en-US" b="1" dirty="0"/>
              <a:t> </a:t>
            </a:r>
            <a:r>
              <a:rPr lang="en-US" b="1" dirty="0" err="1"/>
              <a:t>paleta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err="1"/>
              <a:t>Predstavlja</a:t>
            </a:r>
            <a:r>
              <a:rPr lang="en-US" dirty="0"/>
              <a:t> one </a:t>
            </a:r>
            <a:r>
              <a:rPr lang="en-US" dirty="0" err="1"/>
              <a:t>alate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koristimo</a:t>
            </a:r>
            <a:r>
              <a:rPr lang="en-US" dirty="0"/>
              <a:t>.</a:t>
            </a:r>
          </a:p>
          <a:p>
            <a:pPr>
              <a:buNone/>
            </a:pPr>
            <a:endParaRPr lang="sr-Latn-ME" dirty="0"/>
          </a:p>
        </p:txBody>
      </p:sp>
      <p:pic>
        <p:nvPicPr>
          <p:cNvPr id="4" name="Picture 3" descr="http://snezanainformatika.files.wordpress.com/2012/02/stand-alati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4034" y="3145484"/>
            <a:ext cx="5943600" cy="49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snezanainformatika.files.wordpress.com/2012/02/lenjir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1672092"/>
            <a:ext cx="5943600" cy="449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724</TotalTime>
  <Pages>0</Pages>
  <Words>411</Words>
  <Characters>0</Characters>
  <Application>Microsoft Office PowerPoint</Application>
  <DocSecurity>0</DocSecurity>
  <PresentationFormat>Widescreen</PresentationFormat>
  <Lines>0</Lines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Times New Roman</vt:lpstr>
      <vt:lpstr>Wingdings</vt:lpstr>
      <vt:lpstr>Wingdings 3</vt:lpstr>
      <vt:lpstr>Ion</vt:lpstr>
      <vt:lpstr>Informacija u tekstualnom vidu</vt:lpstr>
      <vt:lpstr>Microsoft Word</vt:lpstr>
      <vt:lpstr>Osnovni pojmovi</vt:lpstr>
      <vt:lpstr>Osnovni pojmovi</vt:lpstr>
      <vt:lpstr>Osnovni pojmovi</vt:lpstr>
      <vt:lpstr>Pokretanje Word-a</vt:lpstr>
      <vt:lpstr>Pokretanje Word-a</vt:lpstr>
      <vt:lpstr>Pokretanje Word-a</vt:lpstr>
      <vt:lpstr>Pokretanje Word-a</vt:lpstr>
      <vt:lpstr>Zadavanje komandi u Word-u</vt:lpstr>
    </vt:vector>
  </TitlesOfParts>
  <Company>鞝曥湦欤?</Company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Pretvaranje cijelih brojeva iz jednog  brojnog sistema u drugi</dc:title>
  <dc:creator>Seven</dc:creator>
  <cp:lastModifiedBy>marija z</cp:lastModifiedBy>
  <cp:revision>78</cp:revision>
  <cp:lastPrinted>1899-12-30T00:00:00Z</cp:lastPrinted>
  <dcterms:created xsi:type="dcterms:W3CDTF">2001-07-18T23:57:34Z</dcterms:created>
  <dcterms:modified xsi:type="dcterms:W3CDTF">2016-11-29T00:35:24Z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1033-8.1.0.3018</vt:lpwstr>
  </property>
</Properties>
</file>