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8" autoAdjust="0"/>
    <p:restoredTop sz="91117" autoAdjust="0"/>
  </p:normalViewPr>
  <p:slideViewPr>
    <p:cSldViewPr snapToGrid="0">
      <p:cViewPr>
        <p:scale>
          <a:sx n="61" d="100"/>
          <a:sy n="61" d="100"/>
        </p:scale>
        <p:origin x="8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10AAF-DE9A-4C63-BF65-DE29FBEB5D4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8BCDA-93E7-4A0E-B83A-8C647B3F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++++++++++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BCDA-93E7-4A0E-B83A-8C647B3FF6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3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3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3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4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E65F-C03C-4602-94FC-65216248742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4D19-F3F0-41A2-B11D-03546AE5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43" t="8825" r="12208" b="11764"/>
          <a:stretch/>
        </p:blipFill>
        <p:spPr>
          <a:xfrm>
            <a:off x="1183342" y="416859"/>
            <a:ext cx="9829800" cy="580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79" r="12226"/>
          <a:stretch/>
        </p:blipFill>
        <p:spPr>
          <a:xfrm>
            <a:off x="1162049" y="-228600"/>
            <a:ext cx="984885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56" t="4269" r="12517" b="5412"/>
          <a:stretch/>
        </p:blipFill>
        <p:spPr>
          <a:xfrm>
            <a:off x="-431877" y="-295507"/>
            <a:ext cx="9865810" cy="66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33" r="12812" b="4948"/>
          <a:stretch/>
        </p:blipFill>
        <p:spPr>
          <a:xfrm>
            <a:off x="1142999" y="-228600"/>
            <a:ext cx="9791701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65" r="12372" b="4948"/>
          <a:stretch/>
        </p:blipFill>
        <p:spPr>
          <a:xfrm>
            <a:off x="1238249" y="-228600"/>
            <a:ext cx="9753601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19" r="12519" b="2604"/>
          <a:stretch/>
        </p:blipFill>
        <p:spPr>
          <a:xfrm>
            <a:off x="1219200" y="0"/>
            <a:ext cx="975360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11" r="12225" b="5280"/>
          <a:stretch/>
        </p:blipFill>
        <p:spPr>
          <a:xfrm>
            <a:off x="1257300" y="-228600"/>
            <a:ext cx="9753600" cy="69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Widescreen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2020-10-02T10:22:42Z</dcterms:created>
  <dcterms:modified xsi:type="dcterms:W3CDTF">2020-10-02T10:41:02Z</dcterms:modified>
</cp:coreProperties>
</file>