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r.wikipedia.org/wiki/%D0%9B%D0%B8%D1%87%D0%BD%D0%B8_%D1%80%D0%B0%D1%87%D1%83%D0%BD%D0%B0%D1%80" TargetMode="External"/><Relationship Id="rId2" Type="http://schemas.openxmlformats.org/officeDocument/2006/relationships/hyperlink" Target="https://sr.wikipedia.org/wiki/%D0%95%D0%BD%D0%B3%D0%BB%D0%B5%D1%81%D0%BA%D0%B8_%D1%98%D0%B5%D0%B7%D0%B8%D0%BA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sr.wikipedia.org/wiki/%D0%9E%D0%BF%D0%B5%D1%80%D0%B0%D1%82%D0%B8%D0%B2%D0%BD%D0%B8_%D1%81%D0%B8%D1%81%D1%82%D0%B5%D0%BC" TargetMode="External"/><Relationship Id="rId4" Type="http://schemas.openxmlformats.org/officeDocument/2006/relationships/hyperlink" Target="https://sr.wikipedia.org/wiki/%D0%A5%D0%B0%D1%80%D0%B4%D0%B2%D0%B5%D1%8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smtClean="0">
                <a:latin typeface="Franklin Gothic Medium" panose="020B0603020102020204" pitchFamily="34" charset="0"/>
              </a:rPr>
              <a:t>BIOS I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priprema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za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instalaciju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operativnog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sistema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452" y="5450169"/>
            <a:ext cx="7891272" cy="1069848"/>
          </a:xfrm>
        </p:spPr>
        <p:txBody>
          <a:bodyPr/>
          <a:lstStyle/>
          <a:p>
            <a:r>
              <a:rPr lang="en-US" dirty="0" err="1" smtClean="0"/>
              <a:t>Pripremila</a:t>
            </a:r>
            <a:r>
              <a:rPr lang="en-US" dirty="0" smtClean="0"/>
              <a:t>: </a:t>
            </a:r>
            <a:r>
              <a:rPr lang="en-US" dirty="0" err="1" smtClean="0"/>
              <a:t>Snežana</a:t>
            </a:r>
            <a:r>
              <a:rPr lang="en-US" dirty="0" smtClean="0"/>
              <a:t> </a:t>
            </a:r>
            <a:r>
              <a:rPr lang="en-US" dirty="0" err="1" smtClean="0"/>
              <a:t>Radović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649" y="146649"/>
            <a:ext cx="5322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Napomena</a:t>
            </a:r>
            <a:r>
              <a:rPr lang="en-US" sz="25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5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728" y="1409314"/>
            <a:ext cx="11214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Zašto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bitno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provjerimo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listu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prioriteta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prije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krenemo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instaliramo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operativni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5762" y="2902811"/>
            <a:ext cx="104221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Postupak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provjere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prioriteta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veoma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značajan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instalaciju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operativnog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većini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slučajeva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operativni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instaliramo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CD-u. Tada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moramo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podesiti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prvi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prioriteta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učitavanje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CD/DVD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uređaja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instalacioni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čitaču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90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9412" y="2346385"/>
            <a:ext cx="509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  <a:reflection blurRad="6350" stA="60000" endA="900" endPos="58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  <a:reflection blurRad="6350" stA="60000" endA="900" endPos="58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7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962" y="197889"/>
            <a:ext cx="9052560" cy="751016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Franklin Gothic Medium" panose="020B0603020102020204" pitchFamily="34" charset="0"/>
              </a:rPr>
              <a:t>Šta</a:t>
            </a:r>
            <a:r>
              <a:rPr lang="en-US" sz="2800" dirty="0" smtClean="0">
                <a:latin typeface="Franklin Gothic Medium" panose="020B0603020102020204" pitchFamily="34" charset="0"/>
              </a:rPr>
              <a:t> je BIOS?</a:t>
            </a:r>
            <a:endParaRPr lang="en-US" sz="2800" dirty="0">
              <a:latin typeface="Franklin Gothic Medium" panose="020B0603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6168" y="1026542"/>
            <a:ext cx="917850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Operativni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dok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računar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radi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mora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učitan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radnu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memoriju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računar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isključen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radna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memorija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prazna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Postavlja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pitanje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obavlja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učitavanje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operativnog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radnu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memoriju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operativni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baš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taj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se brine 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svim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procesima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računaru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, pa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učitavanju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svih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memoriju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endParaRPr lang="en-US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Upravo</a:t>
            </a:r>
            <a:r>
              <a:rPr lang="en-U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BIOS</a:t>
            </a:r>
            <a:r>
              <a:rPr lang="en-U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zadužen</a:t>
            </a:r>
            <a:r>
              <a:rPr lang="en-U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učitavanje</a:t>
            </a:r>
            <a:r>
              <a:rPr lang="en-U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operativnog</a:t>
            </a:r>
            <a:r>
              <a:rPr lang="en-U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radnu</a:t>
            </a:r>
            <a:r>
              <a:rPr lang="en-U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memoriju</a:t>
            </a:r>
            <a:r>
              <a:rPr lang="en-U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9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</a:t>
            </a:r>
            <a:r>
              <a:rPr lang="en-US" sz="19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BIOS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  <a:hlinkClick r:id="rId2" tooltip="Engleski jezik"/>
              </a:rPr>
              <a:t>engl.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Basic Input-Output System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) je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upravljački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softver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ugrađen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u 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  <a:hlinkClick r:id="rId3" tooltip="Lični računar"/>
              </a:rPr>
              <a:t>lični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  <a:hlinkClick r:id="rId3" tooltip="Lični računar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  <a:hlinkClick r:id="rId3" tooltip="Lični računar"/>
              </a:rPr>
              <a:t>računar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to je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prvi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softver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izvršava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prilikom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podizanja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Osnovna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svrha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BIOS-a je da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inicijalizuje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testira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ispravnost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  <a:hlinkClick r:id="rId4" tooltip="Hardver"/>
              </a:rPr>
              <a:t>hardvera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učita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takozvani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„boot loader“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900" u="sng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operativni</a:t>
            </a:r>
            <a:r>
              <a:rPr lang="en-US" sz="19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 </a:t>
            </a:r>
            <a:r>
              <a:rPr lang="en-US" sz="1900" u="sng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sistem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stalne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memorije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19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11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547" y="595548"/>
            <a:ext cx="1141849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0" i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uključivanja</a:t>
            </a:r>
            <a:r>
              <a:rPr lang="en-US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0" i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izvršava</a:t>
            </a:r>
            <a:r>
              <a:rPr lang="en-US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0" i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tzv</a:t>
            </a:r>
            <a:r>
              <a:rPr lang="en-US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boot </a:t>
            </a:r>
            <a:r>
              <a:rPr lang="en-US" b="1" i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sekvenca</a:t>
            </a:r>
            <a:r>
              <a:rPr lang="en-US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0" i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obuhvata</a:t>
            </a:r>
            <a:r>
              <a:rPr lang="en-US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b="0" i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Uključivanje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internog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napajanja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generiše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napon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ostale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djelove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342900" indent="-342900" algn="just">
              <a:buFont typeface="+mj-lt"/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toga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spreman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izvršavanje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šta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izvrši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memorija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prazna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programiran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potraži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BIOS ROM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čime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započinje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aktivira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BIOS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obavlja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power-on self test (POST).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dijagnostički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program 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testira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hardver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da li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neophodni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djelovi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prisutni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ispravni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Ovaj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veoma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brzo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izvršava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skoro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neprimjetan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nađe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problem.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BIOS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ovom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testu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pronađe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nedostatak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onemogućuje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ispravan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boot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podizanje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op.sistema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prekida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traži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grafičku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karticu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inicijalizuje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vidimo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određeni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sadržaj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ekranu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Sadržaj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prikazuje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ekranu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BIOS STARTUP SCREEN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Startni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biosa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nalaze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Proizvođač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BIOS-a,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verzija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datum BIOS-a, taster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pritisnuti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BIOS setup,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serijski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broj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BIOS-a 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68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5441" y="1035169"/>
            <a:ext cx="108606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6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nastavlja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testiranjem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hardvera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npr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mjerenje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kapaciteta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memorije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spisak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priključenih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uređaja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BIOS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ispisati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poruku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ekranu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naiđe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grešku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ovoj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fazi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 startAt="6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 startAt="6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prođe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grešaka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BIOS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ispisuje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konfiguraciju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tip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procesora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tipove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veličine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hard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diskova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flopi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diskova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cd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dvd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kapacitet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tip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memorije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serijske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paralelne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portove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 startAt="6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 startAt="6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BIOS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traži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tzv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boot slog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nalazi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memorijskoj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lokaciji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medijumu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nalazi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operativni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Load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modul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modul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učitavanje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izvršava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operativni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učitava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hard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nekog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medijuma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memoriju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 startAt="6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izvršenog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učitavanja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operativnog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ekranu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pojavljuje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grafičko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okruženje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sistemski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prompt.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grafički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orjentisanih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javlja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komandno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orjentisanih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Sistemski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prompt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ispisuje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ekranu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znači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spreman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prihvati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korisničku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komandu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gdje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ispisan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065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517" y="3224254"/>
            <a:ext cx="4537494" cy="31456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8408" y="907730"/>
            <a:ext cx="11205713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biste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podesili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BIOS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neophodno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je da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pristupite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njegovim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podešavanjima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Pristupanje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BIOS-u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razlikuje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zavisnosti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tipova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BIOS-a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proizvođača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bično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taj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postupak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obavlja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pritiskanjem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tastera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DEL (Delete)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pokretanju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Možete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proučiti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uputstvo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ste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dobili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računar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pratiti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poruke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nalaze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ekranu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pokretanju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pa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ćete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ugledati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poruku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sr-Latn-ME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r-Latn-M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Press </a:t>
            </a:r>
            <a:r>
              <a:rPr lang="en-US" sz="1900" b="1" i="1" dirty="0">
                <a:latin typeface="Arial" panose="020B0604020202020204" pitchFamily="34" charset="0"/>
                <a:cs typeface="Arial" panose="020B0604020202020204" pitchFamily="34" charset="0"/>
              </a:rPr>
              <a:t>Del to </a:t>
            </a:r>
            <a:r>
              <a:rPr lang="en-US" sz="1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run</a:t>
            </a:r>
            <a:r>
              <a:rPr lang="sr-Latn-ME" sz="1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/enter</a:t>
            </a:r>
            <a:r>
              <a:rPr lang="en-US" sz="1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b="1" i="1" dirty="0">
                <a:latin typeface="Arial" panose="020B0604020202020204" pitchFamily="34" charset="0"/>
                <a:cs typeface="Arial" panose="020B0604020202020204" pitchFamily="34" charset="0"/>
              </a:rPr>
              <a:t>Setup</a:t>
            </a:r>
            <a:endParaRPr lang="en-US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408" y="207034"/>
            <a:ext cx="3795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podesiti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BIOS?</a:t>
            </a:r>
            <a:endParaRPr lang="en-US" sz="2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1211" y="6369894"/>
            <a:ext cx="2020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BIOS start up screen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77841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to enter BIOS on Windows 10 &amp; Windows 7? - Driver Eas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362" y="1247079"/>
            <a:ext cx="6336401" cy="450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0551" y="232914"/>
            <a:ext cx="41579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BIOS menu</a:t>
            </a:r>
            <a:endParaRPr lang="en-US" sz="2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56075" y="3933645"/>
            <a:ext cx="1988688" cy="16390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544763" y="3631721"/>
            <a:ext cx="849403" cy="78500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394166" y="2924355"/>
            <a:ext cx="2536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Tasteri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koriste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BIOS-u.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44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IOS Security Menu Screen - Sun Netra X4270 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087" y="3139998"/>
            <a:ext cx="4977440" cy="356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65630" y="3269412"/>
            <a:ext cx="746483" cy="3364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769" y="948905"/>
            <a:ext cx="116197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postaviti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lozinku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BIOS-u,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bezbjedonosnom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ekranu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Lozinka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koristiti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kontrolu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pristupa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samom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BIOS-u,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sprečavajući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uđe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BIOS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promijeni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njegove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postavke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Takođe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možete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podesiti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lozinku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ljudi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moraju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pokretanje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Ova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šifra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prikazuje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odmah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računar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pokrene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osoba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lozinku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pokrenuti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računar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pristupiti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Windows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ekranu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prijavljivanje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Ova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funkcija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jača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jednostavne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Windows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lozinke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to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sprečava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ljude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pokreću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operativne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prenosivih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medijskih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uređaja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0769" y="158784"/>
            <a:ext cx="3554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BIOS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lozinka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92983" y="4258575"/>
            <a:ext cx="1727590" cy="3364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332" y="379562"/>
            <a:ext cx="330391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BOOT menu</a:t>
            </a:r>
            <a:endParaRPr lang="en-U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BIOS Boot Menu Selections - Oracle® Server X6-2L Service Manu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532" y="2866652"/>
            <a:ext cx="5503652" cy="339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00332" y="1179456"/>
            <a:ext cx="105328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najčešće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izmijenjenih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opcija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BIOS-u je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redoslijed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pokretanja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(Boot Order).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BIOS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pokrene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provjeri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hardver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prolazi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kontrolu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boot-a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pokreće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operativni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Redoslijed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pokretanja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određuje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uređaj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hardvera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BIOS-u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prolazi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kontrolu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658264" y="2941608"/>
            <a:ext cx="746483" cy="3364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3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407" y="214598"/>
            <a:ext cx="1116258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Recimo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imate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Windows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instaliran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hard-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disku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vašeg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Linux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vašem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disku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pretpostavimo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je disk u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kućištu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uključite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računar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operativni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prvi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pokreće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Odgovor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određen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redosljedom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pokretanja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se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naziva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redosljed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pokretanja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“boot order”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jer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kontroliše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red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Na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primjer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tipični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računar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možda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daje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prednost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DVD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pokretanju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odnosu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njegov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hard-disk. To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znači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računar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pokušati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prvo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pokrene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DVD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uređaj,tj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pokrenuće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bilo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umetnuti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disk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instalaciju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operativnog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CD-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DVD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jedinici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nema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diskova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pokretanje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računar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pokušati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sledeću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opciju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spisku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vjerovatno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njegov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hard-disk.</a:t>
            </a:r>
          </a:p>
          <a:p>
            <a:pPr algn="just"/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Koristite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tastere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da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biste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uređaje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premještali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listi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naloga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pokretanje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183872" y="4758799"/>
            <a:ext cx="52390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8859" y="4466411"/>
            <a:ext cx="2363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Mjesto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podešavanje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prioriteta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Setting the Server Boot Sequence - KunLun Mission Critical Server V100R001  BIOS Parameter Reference 10 - Huaw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756" y="2993569"/>
            <a:ext cx="4726976" cy="353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3707777" y="4390845"/>
            <a:ext cx="3140015" cy="1752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3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505</TotalTime>
  <Words>600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Franklin Gothic Medium</vt:lpstr>
      <vt:lpstr>Rockwell</vt:lpstr>
      <vt:lpstr>Rockwell Condensed</vt:lpstr>
      <vt:lpstr>Wingdings</vt:lpstr>
      <vt:lpstr>Wood Type</vt:lpstr>
      <vt:lpstr>BIOS I priprema za instalaciju operativnog sistema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17</cp:revision>
  <dcterms:created xsi:type="dcterms:W3CDTF">2020-11-08T09:24:49Z</dcterms:created>
  <dcterms:modified xsi:type="dcterms:W3CDTF">2020-11-08T17:50:07Z</dcterms:modified>
</cp:coreProperties>
</file>