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F9297D9-2B6D-41E1-86AB-9B6776C4AAD8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BAFA3AD-821A-47B2-892D-7F7B41738A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9297D9-2B6D-41E1-86AB-9B6776C4AAD8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AFA3AD-821A-47B2-892D-7F7B41738A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F9297D9-2B6D-41E1-86AB-9B6776C4AAD8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BAFA3AD-821A-47B2-892D-7F7B41738A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9297D9-2B6D-41E1-86AB-9B6776C4AAD8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AFA3AD-821A-47B2-892D-7F7B41738A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F9297D9-2B6D-41E1-86AB-9B6776C4AAD8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BAFA3AD-821A-47B2-892D-7F7B41738A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9297D9-2B6D-41E1-86AB-9B6776C4AAD8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AFA3AD-821A-47B2-892D-7F7B41738A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9297D9-2B6D-41E1-86AB-9B6776C4AAD8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AFA3AD-821A-47B2-892D-7F7B41738A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9297D9-2B6D-41E1-86AB-9B6776C4AAD8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AFA3AD-821A-47B2-892D-7F7B41738A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F9297D9-2B6D-41E1-86AB-9B6776C4AAD8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AFA3AD-821A-47B2-892D-7F7B41738A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9297D9-2B6D-41E1-86AB-9B6776C4AAD8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AFA3AD-821A-47B2-892D-7F7B41738A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9297D9-2B6D-41E1-86AB-9B6776C4AAD8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AFA3AD-821A-47B2-892D-7F7B41738A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F9297D9-2B6D-41E1-86AB-9B6776C4AAD8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BAFA3AD-821A-47B2-892D-7F7B41738A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Future Simple Tense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Prosto</a:t>
            </a:r>
            <a:r>
              <a:rPr lang="en-US" dirty="0" smtClean="0"/>
              <a:t> </a:t>
            </a:r>
            <a:r>
              <a:rPr lang="en-US" dirty="0" err="1" smtClean="0"/>
              <a:t>buduce</a:t>
            </a:r>
            <a:r>
              <a:rPr lang="en-US" dirty="0" smtClean="0"/>
              <a:t> </a:t>
            </a:r>
            <a:r>
              <a:rPr lang="en-US" dirty="0" err="1" smtClean="0"/>
              <a:t>vrijeme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simple tense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Future </a:t>
            </a:r>
            <a:r>
              <a:rPr lang="en-US" b="1" dirty="0" smtClean="0"/>
              <a:t>Simple Tense</a:t>
            </a:r>
            <a:r>
              <a:rPr lang="en-US" dirty="0" smtClean="0"/>
              <a:t> (</a:t>
            </a:r>
            <a:r>
              <a:rPr lang="en-US" dirty="0" err="1" smtClean="0"/>
              <a:t>Prosto</a:t>
            </a:r>
            <a:r>
              <a:rPr lang="en-US" dirty="0" smtClean="0"/>
              <a:t> </a:t>
            </a:r>
            <a:r>
              <a:rPr lang="en-US" dirty="0" err="1" smtClean="0"/>
              <a:t>buduće</a:t>
            </a:r>
            <a:r>
              <a:rPr lang="en-US" dirty="0" smtClean="0"/>
              <a:t> </a:t>
            </a:r>
            <a:r>
              <a:rPr lang="en-US" dirty="0" err="1" smtClean="0"/>
              <a:t>vreme</a:t>
            </a:r>
            <a:r>
              <a:rPr lang="en-US" dirty="0" smtClean="0"/>
              <a:t>) se </a:t>
            </a:r>
            <a:r>
              <a:rPr lang="en-US" dirty="0" err="1" smtClean="0"/>
              <a:t>gradi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modalnog</a:t>
            </a:r>
            <a:r>
              <a:rPr lang="en-US" dirty="0" smtClean="0"/>
              <a:t> </a:t>
            </a:r>
            <a:r>
              <a:rPr lang="en-US" dirty="0" err="1" smtClean="0"/>
              <a:t>glagola</a:t>
            </a:r>
            <a:r>
              <a:rPr lang="en-US" dirty="0" smtClean="0"/>
              <a:t> </a:t>
            </a:r>
            <a:r>
              <a:rPr lang="en-US" b="1" dirty="0" smtClean="0"/>
              <a:t>“will”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osnovnog</a:t>
            </a:r>
            <a:r>
              <a:rPr lang="en-US" b="1" dirty="0" smtClean="0"/>
              <a:t> </a:t>
            </a:r>
            <a:r>
              <a:rPr lang="en-US" b="1" dirty="0" err="1" smtClean="0"/>
              <a:t>oblika</a:t>
            </a:r>
            <a:r>
              <a:rPr lang="en-US" b="1" dirty="0" smtClean="0"/>
              <a:t> </a:t>
            </a:r>
            <a:r>
              <a:rPr lang="en-US" b="1" dirty="0" err="1" smtClean="0"/>
              <a:t>glagola</a:t>
            </a: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r>
              <a:rPr lang="en-US" i="1" dirty="0" smtClean="0"/>
              <a:t>I </a:t>
            </a:r>
            <a:r>
              <a:rPr lang="en-US" b="1" i="1" u="sng" dirty="0" smtClean="0"/>
              <a:t>will</a:t>
            </a:r>
            <a:r>
              <a:rPr lang="en-US" i="1" dirty="0" smtClean="0"/>
              <a:t> (I’ll) </a:t>
            </a:r>
            <a:r>
              <a:rPr lang="en-US" b="1" i="1" u="sng" dirty="0" smtClean="0"/>
              <a:t>work</a:t>
            </a:r>
            <a:r>
              <a:rPr lang="en-US" i="1" dirty="0" smtClean="0"/>
              <a:t>. </a:t>
            </a:r>
            <a:endParaRPr lang="en-US" i="1" dirty="0" smtClean="0"/>
          </a:p>
          <a:p>
            <a:r>
              <a:rPr lang="en-US" i="1" dirty="0" smtClean="0"/>
              <a:t>You</a:t>
            </a:r>
            <a:r>
              <a:rPr lang="en-US" b="1" i="1" dirty="0" smtClean="0"/>
              <a:t> </a:t>
            </a:r>
            <a:r>
              <a:rPr lang="en-US" b="1" i="1" u="sng" dirty="0" smtClean="0"/>
              <a:t>will</a:t>
            </a:r>
            <a:r>
              <a:rPr lang="en-US" b="1" i="1" dirty="0" smtClean="0"/>
              <a:t> (</a:t>
            </a:r>
            <a:r>
              <a:rPr lang="en-US" i="1" dirty="0" smtClean="0"/>
              <a:t>You</a:t>
            </a:r>
            <a:r>
              <a:rPr lang="en-US" b="1" i="1" dirty="0" smtClean="0"/>
              <a:t>’ll) </a:t>
            </a:r>
            <a:r>
              <a:rPr lang="en-US" b="1" i="1" u="sng" dirty="0" smtClean="0"/>
              <a:t>work</a:t>
            </a:r>
            <a:r>
              <a:rPr lang="en-US" b="1" dirty="0" smtClean="0"/>
              <a:t>.</a:t>
            </a:r>
            <a:r>
              <a:rPr lang="en-US" dirty="0" smtClean="0"/>
              <a:t> </a:t>
            </a:r>
            <a:endParaRPr lang="en-US" dirty="0" smtClean="0"/>
          </a:p>
          <a:p>
            <a:r>
              <a:rPr lang="en-US" i="1" dirty="0" err="1" smtClean="0"/>
              <a:t>He/She</a:t>
            </a:r>
            <a:r>
              <a:rPr lang="en-US" i="1" dirty="0" smtClean="0"/>
              <a:t>/It </a:t>
            </a:r>
            <a:r>
              <a:rPr lang="en-US" b="1" i="1" u="sng" dirty="0" smtClean="0"/>
              <a:t>will</a:t>
            </a:r>
            <a:r>
              <a:rPr lang="en-US" i="1" u="sng" dirty="0" smtClean="0"/>
              <a:t> </a:t>
            </a:r>
            <a:r>
              <a:rPr lang="en-US" i="1" dirty="0" smtClean="0"/>
              <a:t>(he’ll/she’ll/it’ll) </a:t>
            </a:r>
            <a:r>
              <a:rPr lang="en-US" b="1" i="1" u="sng" dirty="0" smtClean="0"/>
              <a:t>work.</a:t>
            </a:r>
          </a:p>
          <a:p>
            <a:pPr>
              <a:buNone/>
            </a:pPr>
            <a:r>
              <a:rPr lang="en-US" dirty="0" smtClean="0"/>
              <a:t>…</a:t>
            </a:r>
          </a:p>
          <a:p>
            <a:endParaRPr lang="en-US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Odricni</a:t>
            </a:r>
            <a:r>
              <a:rPr lang="en-US" dirty="0" smtClean="0"/>
              <a:t> </a:t>
            </a:r>
            <a:r>
              <a:rPr lang="en-US" dirty="0" err="1" smtClean="0"/>
              <a:t>oblik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>
              <a:buNone/>
            </a:pPr>
            <a:r>
              <a:rPr lang="en-US" dirty="0" err="1" smtClean="0"/>
              <a:t>Odricni</a:t>
            </a:r>
            <a:r>
              <a:rPr lang="en-US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 err="1" smtClean="0"/>
              <a:t>gradimo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sto</a:t>
            </a:r>
            <a:r>
              <a:rPr lang="en-US" dirty="0" smtClean="0"/>
              <a:t> </a:t>
            </a:r>
            <a:r>
              <a:rPr lang="en-US" dirty="0" err="1" smtClean="0"/>
              <a:t>izmedju</a:t>
            </a:r>
            <a:r>
              <a:rPr lang="en-US" dirty="0" smtClean="0"/>
              <a:t> </a:t>
            </a:r>
            <a:r>
              <a:rPr lang="en-US" dirty="0" err="1" smtClean="0"/>
              <a:t>modalnog</a:t>
            </a:r>
            <a:r>
              <a:rPr lang="en-US" dirty="0" smtClean="0"/>
              <a:t> </a:t>
            </a:r>
            <a:r>
              <a:rPr lang="en-US" dirty="0" err="1" smtClean="0"/>
              <a:t>glagola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glavnog</a:t>
            </a:r>
            <a:r>
              <a:rPr lang="en-US" dirty="0" smtClean="0"/>
              <a:t> </a:t>
            </a:r>
            <a:r>
              <a:rPr lang="en-US" dirty="0" err="1" smtClean="0"/>
              <a:t>glagola</a:t>
            </a:r>
            <a:r>
              <a:rPr lang="en-US" dirty="0" smtClean="0"/>
              <a:t> </a:t>
            </a:r>
            <a:r>
              <a:rPr lang="en-US" dirty="0" err="1" smtClean="0"/>
              <a:t>stavljamo</a:t>
            </a:r>
            <a:r>
              <a:rPr lang="en-US" dirty="0" smtClean="0"/>
              <a:t> </a:t>
            </a:r>
            <a:r>
              <a:rPr lang="en-US" b="1" u="sng" dirty="0" smtClean="0"/>
              <a:t>not</a:t>
            </a:r>
          </a:p>
          <a:p>
            <a:pPr fontAlgn="t">
              <a:buNone/>
            </a:pPr>
            <a:endParaRPr lang="en-US" b="1" u="sng" dirty="0" smtClean="0"/>
          </a:p>
          <a:p>
            <a:pPr fontAlgn="t"/>
            <a:r>
              <a:rPr lang="en-US" i="1" dirty="0" smtClean="0"/>
              <a:t>I </a:t>
            </a:r>
            <a:r>
              <a:rPr lang="en-US" b="1" i="1" dirty="0" smtClean="0"/>
              <a:t>will</a:t>
            </a:r>
            <a:r>
              <a:rPr lang="en-US" i="1" dirty="0" smtClean="0"/>
              <a:t> </a:t>
            </a:r>
            <a:r>
              <a:rPr lang="en-US" i="1" u="sng" dirty="0" smtClean="0"/>
              <a:t>not</a:t>
            </a:r>
            <a:r>
              <a:rPr lang="en-US" i="1" dirty="0" smtClean="0"/>
              <a:t> (won’t) </a:t>
            </a:r>
            <a:r>
              <a:rPr lang="en-US" b="1" i="1" dirty="0" smtClean="0"/>
              <a:t>work</a:t>
            </a:r>
            <a:r>
              <a:rPr lang="en-US" i="1" dirty="0" smtClean="0"/>
              <a:t>.</a:t>
            </a:r>
            <a:endParaRPr lang="en-US" i="1" dirty="0" smtClean="0"/>
          </a:p>
          <a:p>
            <a:pPr fontAlgn="t"/>
            <a:r>
              <a:rPr lang="en-US" i="1" dirty="0" smtClean="0"/>
              <a:t>You </a:t>
            </a:r>
            <a:r>
              <a:rPr lang="en-US" b="1" i="1" dirty="0" smtClean="0"/>
              <a:t>will</a:t>
            </a:r>
            <a:r>
              <a:rPr lang="en-US" i="1" dirty="0" smtClean="0"/>
              <a:t> </a:t>
            </a:r>
            <a:r>
              <a:rPr lang="en-US" i="1" u="sng" dirty="0" smtClean="0"/>
              <a:t>not</a:t>
            </a:r>
            <a:r>
              <a:rPr lang="en-US" i="1" dirty="0" smtClean="0"/>
              <a:t> (won’t) </a:t>
            </a:r>
            <a:r>
              <a:rPr lang="en-US" b="1" u="sng" dirty="0" smtClean="0"/>
              <a:t>work</a:t>
            </a:r>
            <a:r>
              <a:rPr lang="en-US" i="1" dirty="0" smtClean="0"/>
              <a:t>. </a:t>
            </a:r>
          </a:p>
          <a:p>
            <a:pPr fontAlgn="t"/>
            <a:r>
              <a:rPr lang="en-US" i="1" dirty="0" err="1" smtClean="0"/>
              <a:t>He/She</a:t>
            </a:r>
            <a:r>
              <a:rPr lang="en-US" i="1" dirty="0" smtClean="0"/>
              <a:t>/It </a:t>
            </a:r>
            <a:r>
              <a:rPr lang="en-US" b="1" i="1" dirty="0" smtClean="0"/>
              <a:t>will</a:t>
            </a:r>
            <a:r>
              <a:rPr lang="en-US" i="1" dirty="0" smtClean="0"/>
              <a:t> </a:t>
            </a:r>
            <a:r>
              <a:rPr lang="en-US" i="1" u="sng" dirty="0" smtClean="0"/>
              <a:t>not </a:t>
            </a:r>
            <a:r>
              <a:rPr lang="en-US" i="1" dirty="0" smtClean="0"/>
              <a:t>(won’t) </a:t>
            </a:r>
            <a:r>
              <a:rPr lang="en-US" b="1" i="1" dirty="0" smtClean="0"/>
              <a:t>work</a:t>
            </a:r>
            <a:r>
              <a:rPr lang="en-US" i="1" dirty="0" smtClean="0"/>
              <a:t>.</a:t>
            </a:r>
          </a:p>
          <a:p>
            <a:pPr>
              <a:buNone/>
            </a:pPr>
            <a:r>
              <a:rPr lang="en-US" i="1" dirty="0" smtClean="0"/>
              <a:t>…</a:t>
            </a:r>
            <a:endParaRPr lang="en-US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Upitni</a:t>
            </a:r>
            <a:r>
              <a:rPr lang="en-US" dirty="0" smtClean="0"/>
              <a:t> </a:t>
            </a:r>
            <a:r>
              <a:rPr lang="en-US" dirty="0" err="1" smtClean="0"/>
              <a:t>oblik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Upitni</a:t>
            </a:r>
            <a:r>
              <a:rPr lang="en-US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 err="1" smtClean="0"/>
              <a:t>glagola</a:t>
            </a:r>
            <a:r>
              <a:rPr lang="en-US" dirty="0" smtClean="0"/>
              <a:t> u Future Simple Tense-u se </a:t>
            </a:r>
            <a:r>
              <a:rPr lang="en-US" dirty="0" err="1" smtClean="0"/>
              <a:t>gradi</a:t>
            </a:r>
            <a:r>
              <a:rPr lang="en-US" dirty="0" smtClean="0"/>
              <a:t> </a:t>
            </a:r>
            <a:r>
              <a:rPr lang="en-US" b="1" dirty="0" err="1" smtClean="0"/>
              <a:t>inverzijom</a:t>
            </a:r>
            <a:r>
              <a:rPr lang="en-US" dirty="0" smtClean="0"/>
              <a:t> (u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potvrdni</a:t>
            </a:r>
            <a:r>
              <a:rPr lang="en-US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) </a:t>
            </a:r>
            <a:r>
              <a:rPr lang="en-US" b="1" dirty="0" err="1" smtClean="0"/>
              <a:t>modalnog</a:t>
            </a:r>
            <a:r>
              <a:rPr lang="en-US" b="1" dirty="0" smtClean="0"/>
              <a:t> </a:t>
            </a:r>
            <a:r>
              <a:rPr lang="en-US" b="1" dirty="0" err="1" smtClean="0"/>
              <a:t>glagola</a:t>
            </a:r>
            <a:r>
              <a:rPr lang="en-US" b="1" dirty="0" smtClean="0"/>
              <a:t> “will”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lične</a:t>
            </a:r>
            <a:r>
              <a:rPr lang="en-US" b="1" dirty="0" smtClean="0"/>
              <a:t> </a:t>
            </a:r>
            <a:r>
              <a:rPr lang="en-US" b="1" dirty="0" err="1" smtClean="0"/>
              <a:t>zamenice</a:t>
            </a:r>
            <a:endParaRPr lang="en-US" b="1" dirty="0" smtClean="0"/>
          </a:p>
          <a:p>
            <a:endParaRPr lang="en-US" b="1" dirty="0" smtClean="0"/>
          </a:p>
          <a:p>
            <a:pPr fontAlgn="t"/>
            <a:r>
              <a:rPr lang="en-US" b="1" dirty="0" smtClean="0"/>
              <a:t>Will I work?</a:t>
            </a:r>
            <a:r>
              <a:rPr lang="en-US" dirty="0" smtClean="0"/>
              <a:t> </a:t>
            </a:r>
          </a:p>
          <a:p>
            <a:pPr fontAlgn="t"/>
            <a:r>
              <a:rPr lang="en-US" b="1" dirty="0" smtClean="0"/>
              <a:t>Will you work?</a:t>
            </a:r>
            <a:r>
              <a:rPr lang="en-US" dirty="0" smtClean="0"/>
              <a:t> </a:t>
            </a:r>
          </a:p>
          <a:p>
            <a:pPr fontAlgn="t"/>
            <a:r>
              <a:rPr lang="en-US" b="1" dirty="0" smtClean="0"/>
              <a:t>Will he/she/it work?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…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Future simple tense </a:t>
            </a:r>
            <a:r>
              <a:rPr lang="en-US" dirty="0" err="1" smtClean="0"/>
              <a:t>koristi</a:t>
            </a:r>
            <a:r>
              <a:rPr lang="en-US" dirty="0" smtClean="0"/>
              <a:t> se: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t">
              <a:buNone/>
            </a:pPr>
            <a:endParaRPr lang="vi-VN" dirty="0" smtClean="0"/>
          </a:p>
          <a:p>
            <a:pPr fontAlgn="t"/>
            <a:r>
              <a:rPr lang="en-US" dirty="0" smtClean="0"/>
              <a:t>d</a:t>
            </a:r>
            <a:r>
              <a:rPr lang="vi-VN" dirty="0" smtClean="0"/>
              <a:t>a </a:t>
            </a:r>
            <a:r>
              <a:rPr lang="vi-VN" dirty="0" smtClean="0"/>
              <a:t>bismo govorili o radnjama koje predviđamo da će se desiti u budućnosti (future predictions</a:t>
            </a:r>
            <a:r>
              <a:rPr lang="vi-VN" dirty="0" smtClean="0"/>
              <a:t>)</a:t>
            </a:r>
            <a:r>
              <a:rPr lang="en-US" dirty="0" smtClean="0"/>
              <a:t> a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bazirane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nasem</a:t>
            </a:r>
            <a:r>
              <a:rPr lang="en-US" dirty="0" smtClean="0"/>
              <a:t> </a:t>
            </a:r>
            <a:r>
              <a:rPr lang="en-US" dirty="0" err="1" smtClean="0"/>
              <a:t>misljenju</a:t>
            </a:r>
            <a:r>
              <a:rPr lang="en-US" dirty="0" smtClean="0"/>
              <a:t>, </a:t>
            </a:r>
            <a:r>
              <a:rPr lang="en-US" dirty="0" err="1" smtClean="0"/>
              <a:t>osjecaju</a:t>
            </a:r>
            <a:r>
              <a:rPr lang="en-US" dirty="0" smtClean="0"/>
              <a:t>… </a:t>
            </a:r>
            <a:r>
              <a:rPr lang="vi-VN" dirty="0" smtClean="0"/>
              <a:t>:</a:t>
            </a:r>
            <a:endParaRPr lang="vi-VN" dirty="0" smtClean="0"/>
          </a:p>
          <a:p>
            <a:pPr fontAlgn="t">
              <a:buNone/>
            </a:pPr>
            <a:r>
              <a:rPr lang="en-US" b="1" i="1" dirty="0" smtClean="0"/>
              <a:t>I think it will rain tomorrow. (</a:t>
            </a:r>
            <a:r>
              <a:rPr lang="en-US" b="1" i="1" dirty="0" err="1" smtClean="0"/>
              <a:t>Mislim</a:t>
            </a:r>
            <a:r>
              <a:rPr lang="en-US" b="1" i="1" dirty="0" smtClean="0"/>
              <a:t> </a:t>
            </a:r>
            <a:r>
              <a:rPr lang="en-US" b="1" i="1" dirty="0" err="1" smtClean="0"/>
              <a:t>da</a:t>
            </a:r>
            <a:r>
              <a:rPr lang="en-US" b="1" i="1" dirty="0" smtClean="0"/>
              <a:t> </a:t>
            </a:r>
            <a:r>
              <a:rPr lang="en-US" b="1" i="1" dirty="0" err="1" smtClean="0"/>
              <a:t>ce</a:t>
            </a:r>
            <a:r>
              <a:rPr lang="en-US" b="1" i="1" dirty="0" smtClean="0"/>
              <a:t> </a:t>
            </a:r>
            <a:r>
              <a:rPr lang="en-US" b="1" i="1" dirty="0" err="1" smtClean="0"/>
              <a:t>sjutra</a:t>
            </a:r>
            <a:r>
              <a:rPr lang="en-US" b="1" i="1" dirty="0" smtClean="0"/>
              <a:t> </a:t>
            </a:r>
            <a:r>
              <a:rPr lang="en-US" b="1" i="1" dirty="0" err="1" smtClean="0"/>
              <a:t>padati</a:t>
            </a:r>
            <a:r>
              <a:rPr lang="en-US" b="1" i="1" dirty="0" smtClean="0"/>
              <a:t> </a:t>
            </a:r>
            <a:r>
              <a:rPr lang="en-US" b="1" i="1" dirty="0" err="1" smtClean="0"/>
              <a:t>kisa</a:t>
            </a:r>
            <a:r>
              <a:rPr lang="en-US" b="1" i="1" dirty="0" smtClean="0"/>
              <a:t>.)</a:t>
            </a:r>
          </a:p>
          <a:p>
            <a:pPr fontAlgn="t">
              <a:buNone/>
            </a:pPr>
            <a:endParaRPr lang="vi-VN" i="1" dirty="0" smtClean="0"/>
          </a:p>
          <a:p>
            <a:pPr fontAlgn="t"/>
            <a:r>
              <a:rPr lang="en-US" dirty="0" smtClean="0"/>
              <a:t>z</a:t>
            </a:r>
            <a:r>
              <a:rPr lang="vi-VN" dirty="0" smtClean="0"/>
              <a:t>a </a:t>
            </a:r>
            <a:r>
              <a:rPr lang="vi-VN" dirty="0" smtClean="0"/>
              <a:t>odluke donete u trenutku govora:</a:t>
            </a:r>
          </a:p>
          <a:p>
            <a:pPr fontAlgn="t">
              <a:buNone/>
            </a:pPr>
            <a:r>
              <a:rPr lang="vi-VN" i="1" dirty="0" smtClean="0"/>
              <a:t>A: </a:t>
            </a:r>
            <a:r>
              <a:rPr lang="vi-VN" b="1" i="1" dirty="0" smtClean="0"/>
              <a:t>We ran out of sugar.</a:t>
            </a:r>
            <a:r>
              <a:rPr lang="vi-VN" i="1" dirty="0" smtClean="0"/>
              <a:t> (Nestalo nam je šećera.)</a:t>
            </a:r>
          </a:p>
          <a:p>
            <a:pPr fontAlgn="t">
              <a:buNone/>
            </a:pPr>
            <a:r>
              <a:rPr lang="vi-VN" i="1" dirty="0" smtClean="0"/>
              <a:t>B: </a:t>
            </a:r>
            <a:r>
              <a:rPr lang="vi-VN" b="1" i="1" dirty="0" smtClean="0"/>
              <a:t>I will go and buy some.</a:t>
            </a:r>
            <a:r>
              <a:rPr lang="vi-VN" i="1" dirty="0" smtClean="0"/>
              <a:t> (Otići ću i kupiću ga.)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6838976" cy="46575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vjezba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14356"/>
            <a:ext cx="8143900" cy="614364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1. A</a:t>
            </a:r>
            <a:r>
              <a:rPr lang="en-US" dirty="0" smtClean="0"/>
              <a:t>: There's someone at the door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B</a:t>
            </a:r>
            <a:r>
              <a:rPr lang="en-US" dirty="0" smtClean="0"/>
              <a:t>: I </a:t>
            </a:r>
            <a:r>
              <a:rPr lang="en-US" dirty="0" smtClean="0"/>
              <a:t>_____(</a:t>
            </a:r>
            <a:r>
              <a:rPr lang="en-US" dirty="0" smtClean="0"/>
              <a:t>get) it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2. A</a:t>
            </a:r>
            <a:r>
              <a:rPr lang="en-US" dirty="0" smtClean="0"/>
              <a:t>: I'm moving house tomorrow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   B</a:t>
            </a:r>
            <a:r>
              <a:rPr lang="en-US" dirty="0" smtClean="0"/>
              <a:t>: I </a:t>
            </a:r>
            <a:r>
              <a:rPr lang="en-US" dirty="0" smtClean="0"/>
              <a:t>_____(</a:t>
            </a:r>
            <a:r>
              <a:rPr lang="en-US" dirty="0" smtClean="0"/>
              <a:t>come) and help you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smtClean="0"/>
              <a:t> If she passes the exam, she </a:t>
            </a:r>
            <a:r>
              <a:rPr lang="en-US" dirty="0" smtClean="0"/>
              <a:t>____(</a:t>
            </a:r>
            <a:r>
              <a:rPr lang="en-US" dirty="0" smtClean="0"/>
              <a:t>be) very happy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 I</a:t>
            </a:r>
            <a:r>
              <a:rPr lang="en-US" dirty="0" smtClean="0"/>
              <a:t> </a:t>
            </a:r>
            <a:r>
              <a:rPr lang="en-US" dirty="0" smtClean="0"/>
              <a:t>_____(</a:t>
            </a:r>
            <a:r>
              <a:rPr lang="en-US" dirty="0" smtClean="0"/>
              <a:t>be) there by four o'clock I promise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4. A</a:t>
            </a:r>
            <a:r>
              <a:rPr lang="en-US" dirty="0" smtClean="0"/>
              <a:t>: I'm cold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B</a:t>
            </a:r>
            <a:r>
              <a:rPr lang="en-US" dirty="0" smtClean="0"/>
              <a:t>: I </a:t>
            </a:r>
            <a:r>
              <a:rPr lang="en-US" dirty="0" smtClean="0"/>
              <a:t>_____(</a:t>
            </a:r>
            <a:r>
              <a:rPr lang="en-US" dirty="0" smtClean="0"/>
              <a:t>turn on) the fire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5. A</a:t>
            </a:r>
            <a:r>
              <a:rPr lang="en-US" dirty="0" smtClean="0"/>
              <a:t>: She's late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B</a:t>
            </a:r>
            <a:r>
              <a:rPr lang="en-US" dirty="0" smtClean="0"/>
              <a:t>: </a:t>
            </a:r>
            <a:r>
              <a:rPr lang="en-US" dirty="0" smtClean="0"/>
              <a:t>Don’t </a:t>
            </a:r>
            <a:r>
              <a:rPr lang="en-US" dirty="0" smtClean="0"/>
              <a:t>worry. She </a:t>
            </a:r>
            <a:r>
              <a:rPr lang="en-US" dirty="0" smtClean="0"/>
              <a:t>_______(</a:t>
            </a:r>
            <a:r>
              <a:rPr lang="en-US" dirty="0" smtClean="0"/>
              <a:t>come</a:t>
            </a:r>
            <a:r>
              <a:rPr lang="en-US" dirty="0" smtClean="0"/>
              <a:t>).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6. The </a:t>
            </a:r>
            <a:r>
              <a:rPr lang="en-US" dirty="0" smtClean="0"/>
              <a:t>meeting </a:t>
            </a:r>
            <a:r>
              <a:rPr lang="en-US" dirty="0" smtClean="0"/>
              <a:t>______(</a:t>
            </a:r>
            <a:r>
              <a:rPr lang="en-US" dirty="0" smtClean="0"/>
              <a:t>take) place at 6pm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7. If you eat all of that cake, you ____(feel) sick.</a:t>
            </a:r>
          </a:p>
          <a:p>
            <a:pPr>
              <a:buNone/>
            </a:pPr>
            <a:r>
              <a:rPr lang="en-US" dirty="0" smtClean="0"/>
              <a:t>8. They ____(be) home at 10 o'clock.</a:t>
            </a:r>
          </a:p>
          <a:p>
            <a:pPr>
              <a:buNone/>
            </a:pPr>
            <a:r>
              <a:rPr lang="en-US" dirty="0" smtClean="0"/>
              <a:t>9. You_____</a:t>
            </a:r>
            <a:r>
              <a:rPr lang="en-US" dirty="0" smtClean="0"/>
              <a:t> (travel)  around the world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10. </a:t>
            </a:r>
            <a:r>
              <a:rPr lang="en-US" dirty="0" smtClean="0"/>
              <a:t>Everything </a:t>
            </a:r>
            <a:r>
              <a:rPr lang="en-US" dirty="0" smtClean="0"/>
              <a:t>_____(</a:t>
            </a:r>
            <a:r>
              <a:rPr lang="en-US" dirty="0" smtClean="0"/>
              <a:t>be)  perfect.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38</TotalTime>
  <Words>138</Words>
  <Application>Microsoft Office PowerPoint</Application>
  <PresentationFormat>On-screen Show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Opulent</vt:lpstr>
      <vt:lpstr>Future Simple Tense</vt:lpstr>
      <vt:lpstr>Future simple tense</vt:lpstr>
      <vt:lpstr>Odricni oblik</vt:lpstr>
      <vt:lpstr>Upitni oblik</vt:lpstr>
      <vt:lpstr>Future simple tense koristi se:</vt:lpstr>
      <vt:lpstr>vjezba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4</cp:revision>
  <dcterms:created xsi:type="dcterms:W3CDTF">2021-04-09T06:15:31Z</dcterms:created>
  <dcterms:modified xsi:type="dcterms:W3CDTF">2021-04-09T06:53:46Z</dcterms:modified>
</cp:coreProperties>
</file>