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3/2/2021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Obnavljanje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gradiva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84671" y="1742538"/>
                <a:ext cx="11455879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olinom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je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izraz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koji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sačinjen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od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jedne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ili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više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promjenljivih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konstanti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korišćenjem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operacija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sabiranja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oduzimanja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množenja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stepenovanja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pozitivnim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cijelim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stepenima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. Na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primjer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polinom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Stepen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polinoma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najveći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stepen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 tom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polinomu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Na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primjer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polinom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polinom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drugog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stepena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Broj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nula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polinoma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ako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=0.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71" y="1742538"/>
                <a:ext cx="11455879" cy="2554545"/>
              </a:xfrm>
              <a:prstGeom prst="rect">
                <a:avLst/>
              </a:prstGeom>
              <a:blipFill rotWithShape="0">
                <a:blip r:embed="rId2"/>
                <a:stretch>
                  <a:fillRect l="-213" t="-716" r="-266" b="-21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84671" y="715992"/>
            <a:ext cx="3347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POLINOMI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835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2913" y="557514"/>
            <a:ext cx="42441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Bezuov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stav</a:t>
            </a:r>
            <a:endParaRPr lang="en-US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32913" y="1355672"/>
                <a:ext cx="1045521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Neka je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polinom</a:t>
                </a:r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Ostatak</a:t>
                </a:r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</a:t>
                </a:r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djeljenju</a:t>
                </a:r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polinoma</a:t>
                </a:r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sa</a:t>
                </a:r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polinomom</a:t>
                </a:r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13" y="1355672"/>
                <a:ext cx="10455215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46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32913" y="2323107"/>
                <a:ext cx="6719978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Primjer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1: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Odrediti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ostatak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djeljenju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polinoma</a:t>
                </a:r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=−5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13" y="2323107"/>
                <a:ext cx="6719978" cy="1323439"/>
              </a:xfrm>
              <a:prstGeom prst="rect">
                <a:avLst/>
              </a:prstGeom>
              <a:blipFill rotWithShape="0">
                <a:blip r:embed="rId3"/>
                <a:stretch>
                  <a:fillRect l="-453" t="-1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63900" y="4565153"/>
                <a:ext cx="1052422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Primjer 2: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Koristeći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Bezuov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stav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rastaviti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činioce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sljedeći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polinom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+9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+23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+15</m:t>
                    </m:r>
                  </m:oMath>
                </a14:m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900" y="4565153"/>
                <a:ext cx="10524228" cy="338554"/>
              </a:xfrm>
              <a:prstGeom prst="rect">
                <a:avLst/>
              </a:prstGeom>
              <a:blipFill rotWithShape="0">
                <a:blip r:embed="rId4"/>
                <a:stretch>
                  <a:fillRect l="-348"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920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046" y="672861"/>
            <a:ext cx="3942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Formule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skraćeno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množenje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632" y="1653917"/>
            <a:ext cx="4293348" cy="357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95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50166" y="629727"/>
                <a:ext cx="6901132" cy="23677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algn="just">
                  <a:buFont typeface="+mj-lt"/>
                  <a:buAutoNum type="arabicPeriod"/>
                </a:pP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Rastaviti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činioce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sljedeći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izraz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800100" lvl="1" indent="-342900" algn="just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algn="just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algn="just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+10</m:t>
                    </m:r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+9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algn="just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algn="just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algn="just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algn="just">
                  <a:buFont typeface="+mj-lt"/>
                  <a:buAutoNum type="alphaLcParenR"/>
                </a:pPr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 algn="just">
                  <a:buFont typeface="+mj-lt"/>
                  <a:buAutoNum type="alphaLcParenR"/>
                </a:pP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66" y="629727"/>
                <a:ext cx="6901132" cy="2367764"/>
              </a:xfrm>
              <a:prstGeom prst="rect">
                <a:avLst/>
              </a:prstGeom>
              <a:blipFill rotWithShape="0">
                <a:blip r:embed="rId2"/>
                <a:stretch>
                  <a:fillRect l="-353" t="-7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50166" y="3390181"/>
            <a:ext cx="3942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Naći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NZS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NZD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polinoma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0100" lvl="1" indent="-342900">
              <a:buFont typeface="+mj-lt"/>
              <a:buAutoNum type="alphaLcParenR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786868" y="4088531"/>
                <a:ext cx="2496966" cy="14773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−12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+12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=5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+20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+20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600" b="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b="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𝐶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−12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868" y="4088531"/>
                <a:ext cx="2496966" cy="1477328"/>
              </a:xfrm>
              <a:prstGeom prst="rect">
                <a:avLst/>
              </a:prstGeom>
              <a:blipFill rotWithShape="0">
                <a:blip r:embed="rId3"/>
                <a:stretch>
                  <a:fillRect l="-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406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23094" y="431321"/>
            <a:ext cx="3536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Algebarski</a:t>
            </a:r>
            <a:r>
              <a:rPr lang="en-US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izrazi</a:t>
            </a:r>
            <a:endParaRPr lang="en-US" sz="2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131389" y="957532"/>
            <a:ext cx="741871" cy="560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656053" y="957532"/>
            <a:ext cx="580845" cy="560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93963" y="1768414"/>
            <a:ext cx="20530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Cijeli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algebarski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izrazi</a:t>
            </a:r>
            <a:endParaRPr lang="en-US" sz="1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dozvoljeno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dijeljenje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promjenljivom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36898" y="1742534"/>
            <a:ext cx="20530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Racionalni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algebarski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izrazi</a:t>
            </a:r>
            <a:endParaRPr lang="en-US" sz="1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Dozvoljeno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dijeljenje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promjenljivom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3271" y="4011283"/>
            <a:ext cx="97564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Napomena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Operacija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korjenovanja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dozvoljena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racionalnim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 </a:t>
            </a:r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cijelim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algebarskim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izrazima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513271" y="4827909"/>
                <a:ext cx="9549442" cy="361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Na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primjer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izraz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algebarski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izraz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racionalni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algebarski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izraz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71" y="4827909"/>
                <a:ext cx="9549442" cy="361766"/>
              </a:xfrm>
              <a:prstGeom prst="rect">
                <a:avLst/>
              </a:prstGeom>
              <a:blipFill rotWithShape="0">
                <a:blip r:embed="rId2"/>
                <a:stretch>
                  <a:fillRect l="-319" b="-22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405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0936" y="595223"/>
            <a:ext cx="7573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Ispitati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definisani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sljedeći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algebarski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izrazi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724619" y="1354347"/>
                <a:ext cx="4321834" cy="27722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5+3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−9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+9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+11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marL="342900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5−4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marL="342900" indent="-342900">
                  <a:buFont typeface="+mj-lt"/>
                  <a:buAutoNum type="alphaLcParenR"/>
                </a:pPr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19" y="1354347"/>
                <a:ext cx="4321834" cy="2772234"/>
              </a:xfrm>
              <a:prstGeom prst="rect">
                <a:avLst/>
              </a:prstGeom>
              <a:blipFill rotWithShape="0">
                <a:blip r:embed="rId2"/>
                <a:stretch>
                  <a:fillRect l="-1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768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1267</TotalTime>
  <Words>149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Cambria Math</vt:lpstr>
      <vt:lpstr>Franklin Gothic Medium</vt:lpstr>
      <vt:lpstr>Rockwell</vt:lpstr>
      <vt:lpstr>Rockwell Condensed</vt:lpstr>
      <vt:lpstr>Wingdings</vt:lpstr>
      <vt:lpstr>Wood Type</vt:lpstr>
      <vt:lpstr>Obnavljanje gradiva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106</cp:revision>
  <dcterms:created xsi:type="dcterms:W3CDTF">2020-11-08T09:24:49Z</dcterms:created>
  <dcterms:modified xsi:type="dcterms:W3CDTF">2021-03-03T00:06:22Z</dcterms:modified>
</cp:coreProperties>
</file>