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8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CCA6741-6722-4D3E-9A31-415FCE33E8B3}" type="datetimeFigureOut">
              <a:rPr lang="en-US" smtClean="0"/>
              <a:t>2/21/2011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3EB387-E8AD-42DC-B160-C39E842931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78684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dirty="0" smtClean="0">
                <a:latin typeface="Lucida Handwriting" pitchFamily="66" charset="0"/>
                <a:cs typeface="Times New Roman" pitchFamily="18" charset="0"/>
              </a:rPr>
              <a:t>RASTOJANJE </a:t>
            </a:r>
            <a:r>
              <a:rPr lang="sr-Latn-CS" sz="2800" b="1" dirty="0" smtClean="0">
                <a:latin typeface="Lucida Handwriting" pitchFamily="66" charset="0"/>
                <a:cs typeface="Times New Roman" pitchFamily="18" charset="0"/>
              </a:rPr>
              <a:t>    </a:t>
            </a:r>
            <a:r>
              <a:rPr lang="en-US" sz="2800" b="1" dirty="0" smtClean="0">
                <a:latin typeface="Lucida Handwriting" pitchFamily="66" charset="0"/>
                <a:cs typeface="Times New Roman" pitchFamily="18" charset="0"/>
              </a:rPr>
              <a:t>TA</a:t>
            </a:r>
            <a:r>
              <a:rPr lang="sr-Latn-CS" sz="2800" b="1" dirty="0" smtClean="0">
                <a:latin typeface="Lucida Handwriting" pitchFamily="66" charset="0"/>
                <a:cs typeface="Times New Roman" pitchFamily="18" charset="0"/>
              </a:rPr>
              <a:t>ČKE    I    PRAVE</a:t>
            </a:r>
          </a:p>
          <a:p>
            <a:endParaRPr lang="sr-Latn-C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Neka je data jednačina prave u opštem obliku                      </a:t>
            </a:r>
          </a:p>
          <a:p>
            <a:r>
              <a:rPr lang="sr-Latn-C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neka je data tačka                  , </a:t>
            </a:r>
            <a:r>
              <a:rPr lang="sr-Latn-C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udaljenost date prave p i date tačke  M 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računamo po sljedećoj formuli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Osnovni primjer:</a:t>
            </a:r>
          </a:p>
          <a:p>
            <a:r>
              <a:rPr lang="sr-Latn-C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1.Naći rastojanje :</a:t>
            </a:r>
          </a:p>
          <a:p>
            <a:pPr marL="514350" indent="-514350">
              <a:buAutoNum type="alphaLcParenR"/>
            </a:pP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tačke M(1,2) i prave p:x-y-4=0</a:t>
            </a:r>
          </a:p>
          <a:p>
            <a:pPr marL="514350" indent="-514350">
              <a:buAutoNum type="alphaLcParenR"/>
            </a:pPr>
            <a:r>
              <a:rPr lang="sr-Latn-C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ačke M(-3,4) i prave p:4x=3y</a:t>
            </a:r>
          </a:p>
          <a:p>
            <a:endParaRPr lang="sr-Latn-C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929454" y="1142984"/>
          <a:ext cx="1928826" cy="500066"/>
        </p:xfrm>
        <a:graphic>
          <a:graphicData uri="http://schemas.openxmlformats.org/presentationml/2006/ole">
            <p:oleObj spid="_x0000_s1026" name="Equation" r:id="rId3" imgW="1091880" imgH="2030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86116" y="1643050"/>
          <a:ext cx="1357322" cy="571504"/>
        </p:xfrm>
        <a:graphic>
          <a:graphicData uri="http://schemas.openxmlformats.org/presentationml/2006/ole">
            <p:oleObj spid="_x0000_s1027" name="Equation" r:id="rId4" imgW="79992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357422" y="2643182"/>
          <a:ext cx="3929090" cy="1214446"/>
        </p:xfrm>
        <a:graphic>
          <a:graphicData uri="http://schemas.openxmlformats.org/presentationml/2006/ole">
            <p:oleObj spid="_x0000_s1028" name="Equation" r:id="rId5" imgW="1523880" imgH="4824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78581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b) sami</a:t>
            </a:r>
          </a:p>
          <a:p>
            <a:pPr marL="457200" indent="-457200"/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 za vježbanje:</a:t>
            </a:r>
            <a:endParaRPr lang="sr-Latn-C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 Naći tačku na pravoj p: x-3y+13=0,  čije  rastojanje od prave  q: x+2y+3=0   iznosi          .</a:t>
            </a:r>
          </a:p>
          <a:p>
            <a:pPr marL="457200" indent="-457200"/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Uputstvo: Neka je                    tačka koja pripada pravoj p, to znači da njene koordinate zadovoljavaju jednačinu prave p, tj važi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00100" y="714356"/>
          <a:ext cx="7500990" cy="2500330"/>
        </p:xfrm>
        <a:graphic>
          <a:graphicData uri="http://schemas.openxmlformats.org/presentationml/2006/ole">
            <p:oleObj spid="_x0000_s2050" name="Equation" r:id="rId3" imgW="3352680" imgH="101592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29124" y="4357694"/>
          <a:ext cx="642942" cy="500066"/>
        </p:xfrm>
        <a:graphic>
          <a:graphicData uri="http://schemas.openxmlformats.org/presentationml/2006/ole">
            <p:oleObj spid="_x0000_s2051" name="Equation" r:id="rId4" imgW="228600" imgH="22860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57488" y="4786322"/>
          <a:ext cx="1357312" cy="571500"/>
        </p:xfrm>
        <a:graphic>
          <a:graphicData uri="http://schemas.openxmlformats.org/presentationml/2006/ole">
            <p:oleObj spid="_x0000_s2052" name="Equation" r:id="rId5" imgW="79992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00232" y="5572140"/>
          <a:ext cx="2357454" cy="500066"/>
        </p:xfrm>
        <a:graphic>
          <a:graphicData uri="http://schemas.openxmlformats.org/presentationml/2006/ole">
            <p:oleObj spid="_x0000_s2053" name="Equation" r:id="rId6" imgW="1028520" imgH="2286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80724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Udaljenost tačke                      i prave p iznosi          , pa važi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Dakle, dobili smo sljedeće sisteme jednačina</a:t>
            </a:r>
          </a:p>
          <a:p>
            <a:r>
              <a:rPr lang="sr-Latn-C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i </a:t>
            </a:r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i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Rješavanjem ova dva sistema dobićemo dvije tačke A(-4,3) i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B(-10,1). Te dvije tačke su na rastojanju             od prave p.         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857488" y="428604"/>
          <a:ext cx="1357312" cy="571500"/>
        </p:xfrm>
        <a:graphic>
          <a:graphicData uri="http://schemas.openxmlformats.org/presentationml/2006/ole">
            <p:oleObj spid="_x0000_s3074" name="Equation" r:id="rId3" imgW="799920" imgH="22860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6357950" y="428604"/>
          <a:ext cx="642938" cy="500062"/>
        </p:xfrm>
        <a:graphic>
          <a:graphicData uri="http://schemas.openxmlformats.org/presentationml/2006/ole">
            <p:oleObj spid="_x0000_s3075" name="Equation" r:id="rId4" imgW="22860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14348" y="1071546"/>
          <a:ext cx="5214974" cy="1143008"/>
        </p:xfrm>
        <a:graphic>
          <a:graphicData uri="http://schemas.openxmlformats.org/presentationml/2006/ole">
            <p:oleObj spid="_x0000_s3076" name="Equation" r:id="rId5" imgW="2374560" imgH="45720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85786" y="2786058"/>
          <a:ext cx="2357438" cy="500063"/>
        </p:xfrm>
        <a:graphic>
          <a:graphicData uri="http://schemas.openxmlformats.org/presentationml/2006/ole">
            <p:oleObj spid="_x0000_s3077" name="Equation" r:id="rId6" imgW="1028520" imgH="2286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71868" y="2714620"/>
          <a:ext cx="1643074" cy="500066"/>
        </p:xfrm>
        <a:graphic>
          <a:graphicData uri="http://schemas.openxmlformats.org/presentationml/2006/ole">
            <p:oleObj spid="_x0000_s3078" name="Equation" r:id="rId7" imgW="965160" imgH="22860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14348" y="3429000"/>
          <a:ext cx="2357438" cy="500063"/>
        </p:xfrm>
        <a:graphic>
          <a:graphicData uri="http://schemas.openxmlformats.org/presentationml/2006/ole">
            <p:oleObj spid="_x0000_s3079" name="Equation" r:id="rId8" imgW="1028520" imgH="2286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71868" y="3357562"/>
          <a:ext cx="1785950" cy="571504"/>
        </p:xfrm>
        <a:graphic>
          <a:graphicData uri="http://schemas.openxmlformats.org/presentationml/2006/ole">
            <p:oleObj spid="_x0000_s3080" name="Equation" r:id="rId9" imgW="1054080" imgH="228600" progId="Equation.3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643570" y="4143380"/>
          <a:ext cx="642937" cy="500063"/>
        </p:xfrm>
        <a:graphic>
          <a:graphicData uri="http://schemas.openxmlformats.org/presentationml/2006/ole">
            <p:oleObj spid="_x0000_s3081" name="Equation" r:id="rId10" imgW="228600" imgH="2286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9296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2. Naći jednačinu prave  s,  koja je paralelna sa pravom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p: 12y=5x+46, a od tačke (1,1) ima rastojanje 3.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3. Koliko je rastojanje težišta trougla čija su tjemena A(1,3), B(2,-2), C(3,5)  od najmanje stranice trougla.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4. Prave   x+z+y-8=0, 2x-z-4=0, 3x-z=0  obrazuju trougao. Izračunati površinu trougla primjenjujući formulu u kojoj učestvuje jedna stranica i odgovarajuća visina.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73</TotalTime>
  <Words>223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Aspect</vt:lpstr>
      <vt:lpstr>Microsoft Equation 3.0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8</cp:revision>
  <dcterms:created xsi:type="dcterms:W3CDTF">2011-02-21T22:14:37Z</dcterms:created>
  <dcterms:modified xsi:type="dcterms:W3CDTF">2011-02-21T23:28:18Z</dcterms:modified>
</cp:coreProperties>
</file>