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ryndan Write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lvira\Downloads\(1)%20_%20Loom%20_%20Free%20Screen%20&amp;%20Video%20Recording%20Software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36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F2325"/>
                  </a:solidFill>
                  <a:latin typeface="Bryndan Write Bold"/>
                </a:rPr>
                <a:t>With Teacher Elida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5224563" y="1488719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29971" y="7615004"/>
            <a:ext cx="3168728" cy="12159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13696" t="4146" r="6410" b="11921"/>
          <a:stretch>
            <a:fillRect/>
          </a:stretch>
        </p:blipFill>
        <p:spPr>
          <a:xfrm>
            <a:off x="1028700" y="1195667"/>
            <a:ext cx="13650390" cy="8062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9907" t="33690" r="57061" b="21250"/>
          <a:stretch>
            <a:fillRect/>
          </a:stretch>
        </p:blipFill>
        <p:spPr>
          <a:xfrm>
            <a:off x="202323" y="2537938"/>
            <a:ext cx="8941677" cy="68580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6754" y="857250"/>
            <a:ext cx="6700505" cy="121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7200" dirty="0">
                <a:solidFill>
                  <a:srgbClr val="F4969C"/>
                </a:solidFill>
                <a:latin typeface="Jingleberry Bold"/>
              </a:rPr>
              <a:t>ACTIVITY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8409527">
            <a:off x="17010330" y="164986"/>
            <a:ext cx="901816" cy="1067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461237" y="9258300"/>
            <a:ext cx="902866" cy="3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2324662" y="2048935"/>
            <a:ext cx="558826" cy="536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493611" y="9263820"/>
            <a:ext cx="1912487" cy="1023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4329" y="759697"/>
            <a:ext cx="1828937" cy="1502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915604">
            <a:off x="10301624" y="9263785"/>
            <a:ext cx="1625619" cy="16276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306274">
            <a:off x="17104509" y="3371789"/>
            <a:ext cx="1186763" cy="1553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/>
          <a:srcRect l="32346" t="15853" r="20689" b="24878"/>
          <a:stretch>
            <a:fillRect/>
          </a:stretch>
        </p:blipFill>
        <p:spPr>
          <a:xfrm>
            <a:off x="3317368" y="888984"/>
            <a:ext cx="12302543" cy="87288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1576" y="884643"/>
            <a:ext cx="4434524" cy="3934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9332" y="1610084"/>
            <a:ext cx="2226062" cy="2483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7193" t="17902" r="16318" b="22287"/>
          <a:stretch>
            <a:fillRect/>
          </a:stretch>
        </p:blipFill>
        <p:spPr>
          <a:xfrm>
            <a:off x="5718130" y="2851959"/>
            <a:ext cx="12281247" cy="6211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3252" y="569316"/>
            <a:ext cx="1655777" cy="1277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648928">
            <a:off x="12616420" y="7916443"/>
            <a:ext cx="4488501" cy="2070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726260">
            <a:off x="1423628" y="7848385"/>
            <a:ext cx="1243532" cy="2186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050519">
            <a:off x="16017873" y="468600"/>
            <a:ext cx="1182093" cy="1667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 l="17484" t="21692" r="16318" b="20283"/>
          <a:stretch>
            <a:fillRect/>
          </a:stretch>
        </p:blipFill>
        <p:spPr>
          <a:xfrm>
            <a:off x="2684477" y="1614146"/>
            <a:ext cx="13461019" cy="6633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6154" t="18114" r="30552" b="19760"/>
          <a:stretch>
            <a:fillRect/>
          </a:stretch>
        </p:blipFill>
        <p:spPr>
          <a:xfrm>
            <a:off x="3808098" y="2057400"/>
            <a:ext cx="10200299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13780" y="204470"/>
            <a:ext cx="11188936" cy="185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>
                <a:solidFill>
                  <a:srgbClr val="2F2325"/>
                </a:solidFill>
                <a:latin typeface="Jingleberry"/>
              </a:rPr>
              <a:t>complete the text with words from the box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648928">
            <a:off x="13645120" y="4418844"/>
            <a:ext cx="4488501" cy="20703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3666" y="5530477"/>
            <a:ext cx="7620669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2F2325"/>
                </a:solidFill>
                <a:latin typeface="Bryndan Write"/>
              </a:rPr>
              <a:t>workbook p 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0920" y="3123119"/>
            <a:ext cx="11326159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FF8F3"/>
                </a:solidFill>
                <a:latin typeface="Jingleberry"/>
              </a:rPr>
              <a:t>Hom</a:t>
            </a:r>
            <a:r>
              <a:rPr lang="en-US" sz="10400" u="none">
                <a:solidFill>
                  <a:srgbClr val="FFF8F3"/>
                </a:solidFill>
                <a:latin typeface="Jingleberry"/>
              </a:rPr>
              <a:t>ework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324600" y="2933700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2938450"/>
            <a:ext cx="9921261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8000" dirty="0">
                <a:solidFill>
                  <a:srgbClr val="2F2325"/>
                </a:solidFill>
                <a:latin typeface="Jingleberry"/>
              </a:rPr>
              <a:t>Past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 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Perfect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Simple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7200" dirty="0">
                <a:solidFill>
                  <a:srgbClr val="2F2325"/>
                </a:solidFill>
                <a:latin typeface="Jingleberry"/>
              </a:rPr>
              <a:t>and Continuous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6798" y="533270"/>
            <a:ext cx="16352502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</a:pPr>
            <a:r>
              <a:rPr lang="en-US" sz="4800" dirty="0">
                <a:solidFill>
                  <a:srgbClr val="2F2325"/>
                </a:solidFill>
                <a:latin typeface="Jingleberry Bold"/>
              </a:rPr>
              <a:t>TO TALK ABOUT PAST ACTIONS OR SITUATIONS THAT TOOK PLACE BEFORE ANOTHER PAST ACTION OR </a:t>
            </a:r>
            <a:r>
              <a:rPr lang="en-US" sz="4800" dirty="0" smtClean="0">
                <a:solidFill>
                  <a:srgbClr val="2F2325"/>
                </a:solidFill>
                <a:latin typeface="Jingleberry Bold"/>
              </a:rPr>
              <a:t>SITUATION</a:t>
            </a:r>
            <a:r>
              <a:rPr lang="sr-Latn-ME" sz="4800" dirty="0" smtClean="0">
                <a:solidFill>
                  <a:srgbClr val="2F2325"/>
                </a:solidFill>
                <a:latin typeface="Jingleberry Bold"/>
              </a:rPr>
              <a:t> (click on video)</a:t>
            </a:r>
            <a:endParaRPr lang="en-US" sz="4800" dirty="0">
              <a:solidFill>
                <a:srgbClr val="2F2325"/>
              </a:solidFill>
              <a:latin typeface="Jingleberry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60265" y="5143500"/>
            <a:ext cx="841873" cy="9354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930" y="9949418"/>
            <a:ext cx="6751632" cy="675163"/>
          </a:xfrm>
          <a:prstGeom prst="rect">
            <a:avLst/>
          </a:prstGeom>
        </p:spPr>
      </p:pic>
      <p:pic>
        <p:nvPicPr>
          <p:cNvPr id="5" name="(1) _ Loom _ Free Screen &amp; Video Recording Softwar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91000" y="337185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62828" y="2817683"/>
            <a:ext cx="3965518" cy="4651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66688" y="6024910"/>
            <a:ext cx="560188" cy="3778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060988" y="6024910"/>
            <a:ext cx="560188" cy="377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l="10878" t="3705" r="6943" b="15009"/>
          <a:stretch>
            <a:fillRect/>
          </a:stretch>
        </p:blipFill>
        <p:spPr>
          <a:xfrm>
            <a:off x="6270839" y="1801993"/>
            <a:ext cx="12017161" cy="668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476554" y="825549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964071" y="411730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 l="15293" t="20995" r="9601" b="19412"/>
          <a:stretch>
            <a:fillRect/>
          </a:stretch>
        </p:blipFill>
        <p:spPr>
          <a:xfrm>
            <a:off x="2868383" y="1955120"/>
            <a:ext cx="13162591" cy="5871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563252" y="636136"/>
            <a:ext cx="2485578" cy="2555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7048830" y="2384723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3825099" y="1491626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7869" t="10292" r="7406" b="11103"/>
          <a:stretch>
            <a:fillRect/>
          </a:stretch>
        </p:blipFill>
        <p:spPr>
          <a:xfrm>
            <a:off x="1855584" y="2581037"/>
            <a:ext cx="12801109" cy="66772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55584" y="1028700"/>
            <a:ext cx="14576833" cy="85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 u="none">
                <a:solidFill>
                  <a:srgbClr val="2F2325"/>
                </a:solidFill>
                <a:latin typeface="Jingleberry"/>
              </a:rPr>
              <a:t>Examples from the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1129" t="13683" r="7201" b="13973"/>
          <a:stretch>
            <a:fillRect/>
          </a:stretch>
        </p:blipFill>
        <p:spPr>
          <a:xfrm>
            <a:off x="2060603" y="1615801"/>
            <a:ext cx="14166794" cy="7055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23572" y="7609385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713" y="1339924"/>
            <a:ext cx="2106262" cy="31203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23572" y="8433843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7175" t="11050" r="12498" b="19760"/>
          <a:stretch>
            <a:fillRect/>
          </a:stretch>
        </p:blipFill>
        <p:spPr>
          <a:xfrm>
            <a:off x="3787722" y="2362783"/>
            <a:ext cx="14045260" cy="68017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7095" y="7448247"/>
            <a:ext cx="4193809" cy="1219385"/>
            <a:chOff x="0" y="0"/>
            <a:chExt cx="5591746" cy="1625847"/>
          </a:xfrm>
        </p:grpSpPr>
        <p:sp>
          <p:nvSpPr>
            <p:cNvPr id="3" name="AutoShape 3"/>
            <p:cNvSpPr/>
            <p:nvPr/>
          </p:nvSpPr>
          <p:spPr>
            <a:xfrm>
              <a:off x="0" y="1568465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l="9952" t="16582" r="47532" b="42319"/>
          <a:stretch>
            <a:fillRect/>
          </a:stretch>
        </p:blipFill>
        <p:spPr>
          <a:xfrm>
            <a:off x="3420661" y="3037136"/>
            <a:ext cx="11446679" cy="62211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0249" y="1028700"/>
            <a:ext cx="11188936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Remember!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40905" y="7973567"/>
            <a:ext cx="6028489" cy="2313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Office PowerPoint</Application>
  <PresentationFormat>Custom</PresentationFormat>
  <Paragraphs>10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Jingleberry Bold</vt:lpstr>
      <vt:lpstr>Bryndan Write Bold</vt:lpstr>
      <vt:lpstr>Jingleberry</vt:lpstr>
      <vt:lpstr>Bryndan Write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dc:creator>Elvira</dc:creator>
  <cp:lastModifiedBy>Elvira</cp:lastModifiedBy>
  <cp:revision>4</cp:revision>
  <dcterms:created xsi:type="dcterms:W3CDTF">2006-08-16T00:00:00Z</dcterms:created>
  <dcterms:modified xsi:type="dcterms:W3CDTF">2020-09-21T12:22:46Z</dcterms:modified>
  <dc:identifier>DAEIaF3wTHo</dc:identifier>
</cp:coreProperties>
</file>