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439" r:id="rId6"/>
    <p:sldId id="2440" r:id="rId7"/>
    <p:sldId id="260" r:id="rId8"/>
    <p:sldId id="2434" r:id="rId9"/>
    <p:sldId id="244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EE55"/>
    <a:srgbClr val="C0F400"/>
    <a:srgbClr val="038B30"/>
    <a:srgbClr val="2F3342"/>
    <a:srgbClr val="05D74D"/>
    <a:srgbClr val="663300"/>
    <a:srgbClr val="04C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4959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4265FD-4E3F-4008-BF0D-92438DDF38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11FABC-D2A4-4DDD-AE15-415703DDD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B9CF0-A540-4793-A5F3-F4917CFDDCB6}" type="datetimeFigureOut">
              <a:rPr lang="en-US" smtClean="0"/>
              <a:t>10/15/2020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EBBAB0-AE2E-4EA6-BE3D-A8C4DA4007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1D462F-4914-49FC-A851-7FFFE9D6E8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22B72-BD1C-4F41-B10E-CA0BEB1790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07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03753-A5BE-4D79-AEA9-C0A65A6F8851}" type="datetimeFigureOut">
              <a:rPr lang="en-US" smtClean="0"/>
              <a:t>10/15/2020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BE989-76B8-4F13-9267-01FDA45C43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730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08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46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FB41AE7-07AD-43D7-9418-6D32BE5E31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71015" y="0"/>
            <a:ext cx="12263015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D6A0C-E2C3-43CB-83D0-B5F6221079CA}"/>
              </a:ext>
            </a:extLst>
          </p:cNvPr>
          <p:cNvGrpSpPr/>
          <p:nvPr userDrawn="1"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C96296-0FBF-47A5-9D6A-5D9BB647A4D7}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7D03F-0BE2-458F-92A2-4FE73B0FBF51}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F17719-10FE-433E-9CCC-4509DE17F22A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E73F1A-AAF0-4EB4-8DF0-C152BD93C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91372" y="2238426"/>
            <a:ext cx="6609256" cy="1508126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75AE6-92D3-4205-B268-E1AD6C590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1372" y="3838627"/>
            <a:ext cx="6609256" cy="450503"/>
          </a:xfrm>
        </p:spPr>
        <p:txBody>
          <a:bodyPr/>
          <a:lstStyle>
            <a:lvl1pPr marL="0" indent="0" algn="ctr">
              <a:buNone/>
              <a:defRPr sz="2400" spc="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BF3BF7F-F094-497C-9310-2FE8B059E82B}"/>
              </a:ext>
            </a:extLst>
          </p:cNvPr>
          <p:cNvGrpSpPr/>
          <p:nvPr userDrawn="1"/>
        </p:nvGrpSpPr>
        <p:grpSpPr>
          <a:xfrm flipH="1" flipV="1">
            <a:off x="3581400" y="451189"/>
            <a:ext cx="5276606" cy="5768636"/>
            <a:chOff x="883522" y="408327"/>
            <a:chExt cx="5276606" cy="57686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49E498-4E90-44A2-B49F-157DFF9E8581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2D9F108-8C30-4BEC-8122-BE2632644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AB546B5-7C56-40DD-B1DF-AE850DE5FDB3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C30FD01-9DD8-4ECA-AC52-7C41002A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95" y="1742989"/>
            <a:ext cx="4351911" cy="3352800"/>
          </a:xfrm>
        </p:spPr>
        <p:txBody>
          <a:bodyPr>
            <a:normAutofit/>
          </a:bodyPr>
          <a:lstStyle>
            <a:lvl1pPr algn="ctr"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F17219-39C2-44C1-BFC9-BA0D7ACD78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87118E-1B0A-407B-BDCE-B343BC9F92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EC8E835-7291-427D-948E-B544E36AD12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06094" y="4127455"/>
            <a:ext cx="4351911" cy="29643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000" cap="all" spc="600" baseline="0">
                <a:latin typeface="+mj-lt"/>
              </a:defRPr>
            </a:lvl1pPr>
          </a:lstStyle>
          <a:p>
            <a:pPr marL="228600" lvl="0" indent="-228600" algn="ctr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8000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EDCBFD0-7AE5-4346-AD3A-01F956626091}"/>
              </a:ext>
            </a:extLst>
          </p:cNvPr>
          <p:cNvSpPr/>
          <p:nvPr userDrawn="1"/>
        </p:nvSpPr>
        <p:spPr>
          <a:xfrm>
            <a:off x="4430484" y="0"/>
            <a:ext cx="2873833" cy="5426414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F4A2F-9480-4E94-806C-5D65C71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3834596" cy="112440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3A4379-5E89-42FE-AA5C-BEA0CDFCDD6F}"/>
              </a:ext>
            </a:extLst>
          </p:cNvPr>
          <p:cNvSpPr/>
          <p:nvPr userDrawn="1"/>
        </p:nvSpPr>
        <p:spPr>
          <a:xfrm>
            <a:off x="4887684" y="1431586"/>
            <a:ext cx="2873833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A028-023B-4883-9A48-70FD7A2E5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625CC-388D-4655-BFA6-2CC4FD9E889D}"/>
              </a:ext>
            </a:extLst>
          </p:cNvPr>
          <p:cNvSpPr/>
          <p:nvPr userDrawn="1"/>
        </p:nvSpPr>
        <p:spPr>
          <a:xfrm>
            <a:off x="4659081" y="447789"/>
            <a:ext cx="2873833" cy="59579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6DE-6D7A-4135-8B9F-99A91527F2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0B4D13-5F10-4886-AF0F-09B6ABB5C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431586"/>
            <a:ext cx="3467099" cy="436120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dirty="0"/>
            </a:lvl1pPr>
            <a:lvl2pPr>
              <a:defRPr lang="en-US" sz="1400" dirty="0"/>
            </a:lvl2pPr>
            <a:lvl3pPr>
              <a:defRPr lang="en-US" sz="12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lvl="0">
              <a:lnSpc>
                <a:spcPct val="150000"/>
              </a:lnSpc>
            </a:pPr>
            <a:r>
              <a:rPr lang="en-US" smtClean="0"/>
              <a:t>Edit Master text styles</a:t>
            </a:r>
          </a:p>
          <a:p>
            <a:pPr lvl="1">
              <a:lnSpc>
                <a:spcPct val="150000"/>
              </a:lnSpc>
            </a:pPr>
            <a:r>
              <a:rPr lang="en-US" smtClean="0"/>
              <a:t>Second level</a:t>
            </a:r>
          </a:p>
          <a:p>
            <a:pPr lvl="2">
              <a:lnSpc>
                <a:spcPct val="150000"/>
              </a:lnSpc>
            </a:pPr>
            <a:r>
              <a:rPr lang="en-US" smtClean="0"/>
              <a:t>Third level</a:t>
            </a:r>
          </a:p>
          <a:p>
            <a:pPr lvl="3">
              <a:lnSpc>
                <a:spcPct val="150000"/>
              </a:lnSpc>
            </a:pPr>
            <a:r>
              <a:rPr lang="en-US" smtClean="0"/>
              <a:t>Fourth level</a:t>
            </a:r>
          </a:p>
          <a:p>
            <a:pPr lvl="4">
              <a:lnSpc>
                <a:spcPct val="150000"/>
              </a:lnSpc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E7BCAD4-8DB6-482F-8DC0-F6D653F9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3394" y="1431586"/>
            <a:ext cx="3467106" cy="436120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dirty="0"/>
            </a:lvl1pPr>
            <a:lvl2pPr>
              <a:defRPr lang="en-US" sz="1400" dirty="0"/>
            </a:lvl2pPr>
            <a:lvl3pPr>
              <a:defRPr lang="en-US" sz="12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lvl="0">
              <a:lnSpc>
                <a:spcPct val="150000"/>
              </a:lnSpc>
            </a:pPr>
            <a:r>
              <a:rPr lang="en-US" smtClean="0"/>
              <a:t>Edit Master text styles</a:t>
            </a:r>
          </a:p>
          <a:p>
            <a:pPr lvl="1">
              <a:lnSpc>
                <a:spcPct val="150000"/>
              </a:lnSpc>
            </a:pPr>
            <a:r>
              <a:rPr lang="en-US" smtClean="0"/>
              <a:t>Second level</a:t>
            </a:r>
          </a:p>
          <a:p>
            <a:pPr lvl="2">
              <a:lnSpc>
                <a:spcPct val="150000"/>
              </a:lnSpc>
            </a:pPr>
            <a:r>
              <a:rPr lang="en-US" smtClean="0"/>
              <a:t>Third level</a:t>
            </a:r>
          </a:p>
          <a:p>
            <a:pPr lvl="3">
              <a:lnSpc>
                <a:spcPct val="150000"/>
              </a:lnSpc>
            </a:pPr>
            <a:r>
              <a:rPr lang="en-US" smtClean="0"/>
              <a:t>Fourth level</a:t>
            </a:r>
          </a:p>
          <a:p>
            <a:pPr lvl="4">
              <a:lnSpc>
                <a:spcPct val="150000"/>
              </a:lnSpc>
            </a:pPr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44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8A5A1-070F-43C9-B2D5-C557B0D72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882" y="1061132"/>
            <a:ext cx="3464717" cy="823912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CBEC1-2F48-4E90-ADF0-BEE2B9E47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82" y="2108201"/>
            <a:ext cx="346471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DCBFD0-7AE5-4346-AD3A-01F956626091}"/>
              </a:ext>
            </a:extLst>
          </p:cNvPr>
          <p:cNvSpPr/>
          <p:nvPr userDrawn="1"/>
        </p:nvSpPr>
        <p:spPr>
          <a:xfrm>
            <a:off x="4430484" y="0"/>
            <a:ext cx="2873833" cy="5426414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F4A2F-9480-4E94-806C-5D65C71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3834596" cy="112440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3A4379-5E89-42FE-AA5C-BEA0CDFCDD6F}"/>
              </a:ext>
            </a:extLst>
          </p:cNvPr>
          <p:cNvSpPr/>
          <p:nvPr userDrawn="1"/>
        </p:nvSpPr>
        <p:spPr>
          <a:xfrm>
            <a:off x="4887684" y="1431586"/>
            <a:ext cx="2873833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A028-023B-4883-9A48-70FD7A2E5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625CC-388D-4655-BFA6-2CC4FD9E889D}"/>
              </a:ext>
            </a:extLst>
          </p:cNvPr>
          <p:cNvSpPr/>
          <p:nvPr userDrawn="1"/>
        </p:nvSpPr>
        <p:spPr>
          <a:xfrm>
            <a:off x="4659081" y="447789"/>
            <a:ext cx="2873833" cy="59579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6DE-6D7A-4135-8B9F-99A91527F2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7A78D63-E00C-4155-A5B2-B3431A09AC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153395" y="1061132"/>
            <a:ext cx="3464721" cy="823912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400" b="1" dirty="0">
                <a:latin typeface="+mj-lt"/>
              </a:defRPr>
            </a:lvl1pPr>
          </a:lstStyle>
          <a:p>
            <a:pPr marL="228600" lvl="0" indent="-228600" algn="ctr"/>
            <a:r>
              <a:rPr lang="en-US" smtClean="0"/>
              <a:t>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60C17447-B870-4054-B568-8B6B321EC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53394" y="2108201"/>
            <a:ext cx="3464722" cy="3684588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dirty="0"/>
            </a:lvl2pPr>
            <a:lvl3pPr>
              <a:defRPr lang="en-US" sz="12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marL="228600" lvl="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mtClean="0"/>
              <a:t>Edit Master text styles</a:t>
            </a:r>
          </a:p>
          <a:p>
            <a:pPr marL="228600" lvl="1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mtClean="0"/>
              <a:t>Second level</a:t>
            </a:r>
          </a:p>
          <a:p>
            <a:pPr marL="228600" lvl="2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mtClean="0"/>
              <a:t>Third level</a:t>
            </a:r>
          </a:p>
          <a:p>
            <a:pPr marL="228600" lvl="3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mtClean="0"/>
              <a:t>Fourth level</a:t>
            </a:r>
          </a:p>
          <a:p>
            <a:pPr marL="228600" lvl="4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3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7F3105-8D8F-4FF3-9A7F-0F067BB810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117255-8347-4647-9EA2-7ED06A73C1A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F3E8482-B43D-4B69-8645-6B735F91B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478" y="587829"/>
            <a:ext cx="5326022" cy="527322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DDD410-5ABA-46A5-B282-F37437EFB673}"/>
              </a:ext>
            </a:extLst>
          </p:cNvPr>
          <p:cNvSpPr/>
          <p:nvPr userDrawn="1"/>
        </p:nvSpPr>
        <p:spPr>
          <a:xfrm>
            <a:off x="1159727" y="1224451"/>
            <a:ext cx="4226024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BC9CBF-CF7B-4E39-9FD1-961882EC596A}"/>
              </a:ext>
            </a:extLst>
          </p:cNvPr>
          <p:cNvSpPr/>
          <p:nvPr userDrawn="1"/>
        </p:nvSpPr>
        <p:spPr>
          <a:xfrm>
            <a:off x="657060" y="698704"/>
            <a:ext cx="4473025" cy="5701790"/>
          </a:xfrm>
          <a:prstGeom prst="rect">
            <a:avLst/>
          </a:prstGeom>
          <a:solidFill>
            <a:srgbClr val="2F3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A3D921-B9D5-42DC-9037-298968D94C95}"/>
              </a:ext>
            </a:extLst>
          </p:cNvPr>
          <p:cNvGrpSpPr/>
          <p:nvPr userDrawn="1"/>
        </p:nvGrpSpPr>
        <p:grpSpPr>
          <a:xfrm>
            <a:off x="657060" y="435124"/>
            <a:ext cx="5134751" cy="6215741"/>
            <a:chOff x="252031" y="391887"/>
            <a:chExt cx="7433283" cy="621574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DB1890-91F2-49FC-B0F4-3F3FF11B6A1A}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A62F937-16D4-4A6C-B247-D0A62BC6560D}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9335681-5A6F-48BE-8160-2000D0F242FB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E2B8D-1C12-403F-BE59-ECC565466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546851"/>
            <a:ext cx="4101084" cy="3396749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0F519-65FC-434F-8F2F-F778A20A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480457"/>
            <a:ext cx="4101084" cy="979308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91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A85DE8-81C6-4A53-8754-137A795C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66073F-5CD2-4EAC-890A-F6BB43D2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9817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A85DE8-81C6-4A53-8754-137A795C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66073F-5CD2-4EAC-890A-F6BB43D2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580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571B4-4133-4DE5-AD8F-A341842CBE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AC00-5FCA-4A4E-A036-2FCBDEAF17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80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FE1CFFBA-D756-4740-B375-252727F02D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64229" y="0"/>
            <a:ext cx="4919153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2DCA22-1DF2-42CB-8741-F0CE575E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04" y="1676400"/>
            <a:ext cx="5196241" cy="3352800"/>
          </a:xfrm>
        </p:spPr>
        <p:txBody>
          <a:bodyPr>
            <a:normAutofit/>
          </a:bodyPr>
          <a:lstStyle>
            <a:lvl1pPr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D89F3-6B87-4C54-83B9-A6481CB4F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9394" y="365125"/>
            <a:ext cx="4114801" cy="58118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79D679C-E90D-4916-BCE6-71C32B831E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9938" y="1088572"/>
            <a:ext cx="4572000" cy="4572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200B3-102B-4BB6-AEB0-D99EE027F09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50C90-6D4A-4D50-B15D-91C587AABC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623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FE1CFFBA-D756-4740-B375-252727F02D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64229" y="0"/>
            <a:ext cx="9927771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325050-38BE-4AB2-B450-8DC9C0EDD386}"/>
              </a:ext>
            </a:extLst>
          </p:cNvPr>
          <p:cNvGrpSpPr/>
          <p:nvPr userDrawn="1"/>
        </p:nvGrpSpPr>
        <p:grpSpPr>
          <a:xfrm>
            <a:off x="883522" y="408327"/>
            <a:ext cx="5276606" cy="5768636"/>
            <a:chOff x="883522" y="408327"/>
            <a:chExt cx="5276606" cy="576863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D68A4CE-A5FD-4656-82E1-43D586CC441E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E66B1E37-8CEC-44ED-A239-C755B72AC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7E28405-97F5-4E03-86F1-FAE2FEA6CFF8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719FCC9B-E3B8-49CF-BD22-D553FFAAE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1775"/>
            <a:ext cx="4351911" cy="2384466"/>
          </a:xfrm>
        </p:spPr>
        <p:txBody>
          <a:bodyPr>
            <a:normAutofit/>
          </a:bodyPr>
          <a:lstStyle>
            <a:lvl1pPr algn="ctr"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F21EA87-CE67-4A1E-B2E0-513F775C7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199" y="3886241"/>
            <a:ext cx="4351910" cy="296437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ADF661-E593-4423-A8A8-F22C94390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BD6A50-BDFC-4B4C-9D3B-53B545F5318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437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B599FEC8-12D0-4EB5-8573-C891D56C84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71015" y="0"/>
            <a:ext cx="12263015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F3BF7F-F094-497C-9310-2FE8B059E82B}"/>
              </a:ext>
            </a:extLst>
          </p:cNvPr>
          <p:cNvGrpSpPr/>
          <p:nvPr userDrawn="1"/>
        </p:nvGrpSpPr>
        <p:grpSpPr>
          <a:xfrm flipH="1" flipV="1">
            <a:off x="3581400" y="451189"/>
            <a:ext cx="5276606" cy="5768636"/>
            <a:chOff x="883522" y="408327"/>
            <a:chExt cx="5276606" cy="57686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49E498-4E90-44A2-B49F-157DFF9E8581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2D9F108-8C30-4BEC-8122-BE2632644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AB546B5-7C56-40DD-B1DF-AE850DE5FDB3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C30FD01-9DD8-4ECA-AC52-7C41002A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95" y="1742989"/>
            <a:ext cx="4351911" cy="3352800"/>
          </a:xfrm>
        </p:spPr>
        <p:txBody>
          <a:bodyPr>
            <a:normAutofit/>
          </a:bodyPr>
          <a:lstStyle>
            <a:lvl1pPr algn="ctr"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4491700-C4EB-4143-ACD3-DE153BF9DD9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06094" y="4127455"/>
            <a:ext cx="4351910" cy="296437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F17219-39C2-44C1-BFC9-BA0D7ACD78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87118E-1B0A-407B-BDCE-B343BC9F92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C3A4379-5E89-42FE-AA5C-BEA0CDFCDD6F}"/>
              </a:ext>
            </a:extLst>
          </p:cNvPr>
          <p:cNvSpPr/>
          <p:nvPr userDrawn="1"/>
        </p:nvSpPr>
        <p:spPr>
          <a:xfrm>
            <a:off x="4887684" y="1431586"/>
            <a:ext cx="2873833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8A5A1-070F-43C9-B2D5-C557B0D72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882" y="1061132"/>
            <a:ext cx="3464717" cy="823912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CBEC1-2F48-4E90-ADF0-BEE2B9E47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82" y="2108201"/>
            <a:ext cx="346471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67F380C-58A9-4490-AC57-579A90290F3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153400" y="1061132"/>
            <a:ext cx="3464717" cy="823912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A285A94-0E4E-47DC-8E61-41F684F3700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2108201"/>
            <a:ext cx="346471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DCBFD0-7AE5-4346-AD3A-01F956626091}"/>
              </a:ext>
            </a:extLst>
          </p:cNvPr>
          <p:cNvSpPr/>
          <p:nvPr userDrawn="1"/>
        </p:nvSpPr>
        <p:spPr>
          <a:xfrm>
            <a:off x="4430484" y="0"/>
            <a:ext cx="2873833" cy="5426414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54FBDC8-CD65-4972-A821-C25297B1A8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59082" y="489291"/>
            <a:ext cx="2873833" cy="5920920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F4A2F-9480-4E94-806C-5D65C71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3834596" cy="112440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A028-023B-4883-9A48-70FD7A2E5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6DE-6D7A-4135-8B9F-99A91527F2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4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D40C7A-92CE-46D6-B056-C75D73663328}"/>
              </a:ext>
            </a:extLst>
          </p:cNvPr>
          <p:cNvSpPr/>
          <p:nvPr userDrawn="1"/>
        </p:nvSpPr>
        <p:spPr>
          <a:xfrm>
            <a:off x="609600" y="391887"/>
            <a:ext cx="7075714" cy="5878284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877C5F-FF39-4400-9C13-0D7F04A0C78F}"/>
              </a:ext>
            </a:extLst>
          </p:cNvPr>
          <p:cNvSpPr/>
          <p:nvPr userDrawn="1"/>
        </p:nvSpPr>
        <p:spPr>
          <a:xfrm>
            <a:off x="6727371" y="54430"/>
            <a:ext cx="1238278" cy="65531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E90E16-AEC5-4F82-85B0-DDEA26AA9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097484" y="0"/>
            <a:ext cx="5094515" cy="6858000"/>
          </a:xfrm>
          <a:solidFill>
            <a:schemeClr val="bg1">
              <a:lumMod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1A2116-206B-49CD-9ECC-078E4F72904C}"/>
              </a:ext>
            </a:extLst>
          </p:cNvPr>
          <p:cNvSpPr/>
          <p:nvPr userDrawn="1"/>
        </p:nvSpPr>
        <p:spPr>
          <a:xfrm>
            <a:off x="979713" y="1181214"/>
            <a:ext cx="6117771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E75A6-06C5-49D0-9164-3098CE0E53D8}"/>
              </a:ext>
            </a:extLst>
          </p:cNvPr>
          <p:cNvSpPr/>
          <p:nvPr userDrawn="1"/>
        </p:nvSpPr>
        <p:spPr>
          <a:xfrm>
            <a:off x="957943" y="655467"/>
            <a:ext cx="5769428" cy="5701790"/>
          </a:xfrm>
          <a:prstGeom prst="rect">
            <a:avLst/>
          </a:prstGeom>
          <a:solidFill>
            <a:srgbClr val="2F3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7F3105-8D8F-4FF3-9A7F-0F067BB810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E2B8D-1C12-403F-BE59-ECC565466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7943" y="2546851"/>
            <a:ext cx="5138057" cy="3396749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0F519-65FC-434F-8F2F-F778A20A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943" y="1480457"/>
            <a:ext cx="5138057" cy="979308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117255-8347-4647-9EA2-7ED06A73C1A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5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0CBD5E02-927B-4DF7-8968-617C1C8F0F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7249885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8CB484-5390-4B2F-9BFB-D0733BEE88A5}"/>
              </a:ext>
            </a:extLst>
          </p:cNvPr>
          <p:cNvGrpSpPr/>
          <p:nvPr userDrawn="1"/>
        </p:nvGrpSpPr>
        <p:grpSpPr>
          <a:xfrm flipH="1">
            <a:off x="4115984" y="252563"/>
            <a:ext cx="7433283" cy="5995838"/>
            <a:chOff x="252031" y="391887"/>
            <a:chExt cx="7433283" cy="621574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8354BDC-9788-4AB5-A841-99D95C68804F}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6778BD9-B865-4156-B319-6A8242F0D4D5}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B70006-7799-4F63-912B-45662CE14500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0539" y="916440"/>
            <a:ext cx="6117771" cy="573989"/>
          </a:xfrm>
        </p:spPr>
        <p:txBody>
          <a:bodyPr lIns="0" rIns="0">
            <a:noAutofit/>
          </a:bodyPr>
          <a:lstStyle>
            <a:lvl1pPr>
              <a:defRPr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39" y="1962673"/>
            <a:ext cx="6117771" cy="3676128"/>
          </a:xfrm>
        </p:spPr>
        <p:txBody>
          <a:bodyPr lIns="0" r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535810" y="1555002"/>
            <a:ext cx="6076915" cy="407670"/>
          </a:xfrm>
        </p:spPr>
        <p:txBody>
          <a:bodyPr lIns="0" rIns="0">
            <a:noAutofit/>
          </a:bodyPr>
          <a:lstStyle>
            <a:lvl1pPr marL="0" indent="0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E929D-DC77-46CA-82A0-DBC67BEA93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17937-35A7-4492-BF9B-0912A22FF3F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600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2E9CCD-6BB8-4209-A6BA-85186795608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00191" y="470641"/>
            <a:ext cx="5220309" cy="591671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8CB484-5390-4B2F-9BFB-D0733BEE88A5}"/>
              </a:ext>
            </a:extLst>
          </p:cNvPr>
          <p:cNvGrpSpPr/>
          <p:nvPr userDrawn="1"/>
        </p:nvGrpSpPr>
        <p:grpSpPr>
          <a:xfrm>
            <a:off x="657060" y="435124"/>
            <a:ext cx="5134751" cy="6215741"/>
            <a:chOff x="252031" y="391887"/>
            <a:chExt cx="7433283" cy="621574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8354BDC-9788-4AB5-A841-99D95C68804F}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6778BD9-B865-4156-B319-6A8242F0D4D5}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B70006-7799-4F63-912B-45662CE14500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167" y="1099002"/>
            <a:ext cx="4226024" cy="573989"/>
          </a:xfrm>
        </p:spPr>
        <p:txBody>
          <a:bodyPr lIns="0" rIns="0">
            <a:noAutofit/>
          </a:bodyPr>
          <a:lstStyle>
            <a:lvl1pPr>
              <a:defRPr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167" y="2145234"/>
            <a:ext cx="4226024" cy="3857329"/>
          </a:xfrm>
        </p:spPr>
        <p:txBody>
          <a:bodyPr lIns="0" r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1804" y="1737564"/>
            <a:ext cx="4197802" cy="407670"/>
          </a:xfrm>
        </p:spPr>
        <p:txBody>
          <a:bodyPr lIns="0" rIns="0">
            <a:noAutofit/>
          </a:bodyPr>
          <a:lstStyle>
            <a:lvl1pPr marL="0" indent="0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311BA1-4F61-4FA7-9C20-685B3689CAE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F357A5-40C6-41A4-B1BE-0AF78D459AC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89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D6A0C-E2C3-43CB-83D0-B5F6221079CA}"/>
              </a:ext>
            </a:extLst>
          </p:cNvPr>
          <p:cNvGrpSpPr/>
          <p:nvPr userDrawn="1"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C96296-0FBF-47A5-9D6A-5D9BB647A4D7}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7D03F-0BE2-458F-92A2-4FE73B0FBF51}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F17719-10FE-433E-9CCC-4509DE17F22A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E73F1A-AAF0-4EB4-8DF0-C152BD93C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91372" y="2238426"/>
            <a:ext cx="6609256" cy="1508126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75AE6-92D3-4205-B268-E1AD6C590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1372" y="3838627"/>
            <a:ext cx="6609256" cy="450503"/>
          </a:xfrm>
        </p:spPr>
        <p:txBody>
          <a:bodyPr/>
          <a:lstStyle>
            <a:lvl1pPr marL="0" indent="0" algn="ctr">
              <a:buNone/>
              <a:defRPr sz="2400" spc="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7C465-B000-4905-9328-DBAB7930A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11000232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F3059-D5B9-418C-A60B-C3C8E261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884" y="1188720"/>
            <a:ext cx="11000232" cy="498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7F727-48BD-4EB4-B57F-5AC03BEB1A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5884" y="64683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9" name="Rectangle: Single Corner Snipped 8">
            <a:extLst>
              <a:ext uri="{FF2B5EF4-FFF2-40B4-BE49-F238E27FC236}">
                <a16:creationId xmlns:a16="http://schemas.microsoft.com/office/drawing/2014/main" id="{7166C798-72CE-4F2D-9A04-013F24A2659F}"/>
              </a:ext>
            </a:extLst>
          </p:cNvPr>
          <p:cNvSpPr/>
          <p:nvPr userDrawn="1"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CE58C5-CE1C-415B-8591-25A53FF2A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05746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7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51" r:id="rId4"/>
    <p:sldLayoutId id="2147483653" r:id="rId5"/>
    <p:sldLayoutId id="2147483657" r:id="rId6"/>
    <p:sldLayoutId id="2147483660" r:id="rId7"/>
    <p:sldLayoutId id="2147483663" r:id="rId8"/>
    <p:sldLayoutId id="2147483669" r:id="rId9"/>
    <p:sldLayoutId id="2147483666" r:id="rId10"/>
    <p:sldLayoutId id="2147483670" r:id="rId11"/>
    <p:sldLayoutId id="2147483667" r:id="rId12"/>
    <p:sldLayoutId id="2147483668" r:id="rId13"/>
    <p:sldLayoutId id="2147483665" r:id="rId14"/>
    <p:sldLayoutId id="2147483671" r:id="rId15"/>
    <p:sldLayoutId id="2147483655" r:id="rId16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pos="73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riangular design of a roof">
            <a:extLst>
              <a:ext uri="{FF2B5EF4-FFF2-40B4-BE49-F238E27FC236}">
                <a16:creationId xmlns:a16="http://schemas.microsoft.com/office/drawing/2014/main" id="{01F590AB-1AF1-489D-B942-2800AE8629C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6C8E487-ADDC-4F1B-A30A-BAABB4998F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71015" y="0"/>
            <a:ext cx="12263015" cy="6858000"/>
          </a:xfrm>
          <a:prstGeom prst="rect">
            <a:avLst/>
          </a:prstGeom>
          <a:solidFill>
            <a:srgbClr val="2F33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2</a:t>
            </a:r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endParaRPr lang="en-US" smtClean="0"/>
          </a:p>
          <a:p>
            <a:pPr algn="ctr"/>
            <a:r>
              <a:rPr lang="en-US" smtClean="0"/>
              <a:t>+</a:t>
            </a:r>
          </a:p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1BEC607-8474-408E-A7AC-48A065F31B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7E0E8055-17FA-43CE-9F03-E712F496B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1958" y="1436202"/>
            <a:ext cx="6609256" cy="1508126"/>
          </a:xfrm>
        </p:spPr>
        <p:txBody>
          <a:bodyPr>
            <a:normAutofit/>
          </a:bodyPr>
          <a:lstStyle/>
          <a:p>
            <a:r>
              <a:rPr lang="sr-Latn-ME" sz="3300" b="0" dirty="0" smtClean="0">
                <a:latin typeface="Impact" panose="020B0806030902050204" pitchFamily="34" charset="0"/>
              </a:rPr>
              <a:t>Podešavanje bios-a i priprema za instalaciju operativnog sistema</a:t>
            </a:r>
            <a:endParaRPr lang="en-US" sz="3300" b="0" dirty="0"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84" y="269752"/>
            <a:ext cx="1461730" cy="153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9428" y="548640"/>
            <a:ext cx="73021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600" dirty="0">
                <a:solidFill>
                  <a:srgbClr val="05EE55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7110" y="6191794"/>
            <a:ext cx="5551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200" dirty="0">
                <a:solidFill>
                  <a:schemeClr val="bg1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sz="2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351" t="6097" r="4221" b="6684"/>
          <a:stretch/>
        </p:blipFill>
        <p:spPr>
          <a:xfrm>
            <a:off x="6288152" y="3098157"/>
            <a:ext cx="3780479" cy="2388941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 txBox="1">
            <a:spLocks/>
          </p:cNvSpPr>
          <p:nvPr/>
        </p:nvSpPr>
        <p:spPr>
          <a:xfrm>
            <a:off x="595884" y="6468303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sz="1600" dirty="0" smtClean="0">
                <a:solidFill>
                  <a:schemeClr val="bg1"/>
                </a:solidFill>
              </a:rPr>
              <a:t>INFORMATIKA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2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Building" title="Building">
            <a:extLst>
              <a:ext uri="{FF2B5EF4-FFF2-40B4-BE49-F238E27FC236}">
                <a16:creationId xmlns:a16="http://schemas.microsoft.com/office/drawing/2014/main" id="{00C713CD-79D0-408F-A140-FBAE3C60226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C577CF-CED3-44B1-AC3E-05C2556B41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1519" y="408327"/>
            <a:ext cx="11312435" cy="6449674"/>
            <a:chOff x="883522" y="408327"/>
            <a:chExt cx="5276606" cy="576863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5940B9-0338-4FFA-9747-10812F028F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4B52C7E-3049-4545-956A-6D8F73F234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+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6669882-9FD4-41D7-A5A6-A4A2E44A2A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</p:grpSp>
      <p:sp>
        <p:nvSpPr>
          <p:cNvPr id="11" name="Rectangle: Single Corner Snipped 10" descr="Footer accent box">
            <a:extLst>
              <a:ext uri="{FF2B5EF4-FFF2-40B4-BE49-F238E27FC236}">
                <a16:creationId xmlns:a16="http://schemas.microsoft.com/office/drawing/2014/main" id="{A39C0937-57CD-4C2F-B530-516994363917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EC366-9118-4504-88CF-ABE80F98E7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82163" y="1302727"/>
            <a:ext cx="913093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bi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instalaciju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operativnog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rečeno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 u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podesite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pokrećete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instalaciju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učitavanje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pretražuje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uređaje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disk, CD/DVD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čitač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USB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medije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našao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pokrenuti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Dakle,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instalirali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Linux Mint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1.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CD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 u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podesite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CD/DVD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USB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fleš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 u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podesite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bude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9246" y="450668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4117" y="3548897"/>
            <a:ext cx="4012621" cy="26542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2708" y="3583394"/>
            <a:ext cx="4102837" cy="2619744"/>
          </a:xfrm>
          <a:prstGeom prst="rect">
            <a:avLst/>
          </a:prstGeom>
        </p:spPr>
      </p:pic>
      <p:sp>
        <p:nvSpPr>
          <p:cNvPr id="18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95884" y="6468303"/>
            <a:ext cx="4114800" cy="365125"/>
          </a:xfrm>
        </p:spPr>
        <p:txBody>
          <a:bodyPr/>
          <a:lstStyle/>
          <a:p>
            <a:r>
              <a:rPr lang="sr-Latn-ME" sz="1600" dirty="0" smtClean="0"/>
              <a:t>INFORMATIKA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30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ity Scape" title="City Scape">
            <a:extLst>
              <a:ext uri="{FF2B5EF4-FFF2-40B4-BE49-F238E27FC236}">
                <a16:creationId xmlns:a16="http://schemas.microsoft.com/office/drawing/2014/main" id="{ED2DC372-F50D-4241-956F-88217652F9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101DF86-6B00-49D3-9EFB-456055F798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 flipH="1" flipV="1">
            <a:off x="194105" y="383154"/>
            <a:ext cx="7983289" cy="5701996"/>
            <a:chOff x="1139938" y="474967"/>
            <a:chExt cx="5020190" cy="570199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1A06BE-4DC9-42C3-9272-4EF3E833D5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2A4A83C-0C6B-4A7C-B582-33988B027F1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568F216-4DE5-421A-A222-041B654BB87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39938" y="47496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+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r-Latn-ME" sz="1600" dirty="0" smtClean="0"/>
              <a:t>INFORMATIKA</a:t>
            </a:r>
          </a:p>
          <a:p>
            <a:endParaRPr lang="en-US" dirty="0"/>
          </a:p>
        </p:txBody>
      </p:sp>
      <p:sp>
        <p:nvSpPr>
          <p:cNvPr id="17" name="Rectangle: Single Corner Snipped 16" descr="Footer accent box">
            <a:extLst>
              <a:ext uri="{FF2B5EF4-FFF2-40B4-BE49-F238E27FC236}">
                <a16:creationId xmlns:a16="http://schemas.microsoft.com/office/drawing/2014/main" id="{D3377F02-85FB-4FAC-AC31-CF6E323FFE3E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9B86A7AA-7991-4038-A5AB-6D5D751095C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49268" y="6413649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5941" y="423092"/>
            <a:ext cx="6178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Impact" panose="020B0806030902050204" pitchFamily="34" charset="0"/>
              </a:rPr>
              <a:t>Kako</a:t>
            </a:r>
            <a:r>
              <a:rPr lang="en-US" sz="2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Impact" panose="020B0806030902050204" pitchFamily="34" charset="0"/>
              </a:rPr>
              <a:t>podesiti</a:t>
            </a:r>
            <a:r>
              <a:rPr lang="en-US" sz="2400" dirty="0">
                <a:solidFill>
                  <a:schemeClr val="bg1"/>
                </a:solidFill>
                <a:latin typeface="Impact" panose="020B0806030902050204" pitchFamily="34" charset="0"/>
              </a:rPr>
              <a:t> BIOS?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2223" y="1689056"/>
            <a:ext cx="59193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bi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podesili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BIOS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neophodno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njegovim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podešavanjima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Pristupanje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razlikuje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zavisnosti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tipova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proizvođača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 se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pritiskanjem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tastera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(Delete)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u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(desktop)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proučite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uputstvo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dobili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</a:t>
            </a:r>
            <a:r>
              <a:rPr lang="sr-Latn-ME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(laptop) 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proučite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uputstvo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pronađite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</a:t>
            </a:r>
            <a:r>
              <a:rPr lang="sr-Latn-ME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taster </a:t>
            </a:r>
            <a:r>
              <a:rPr lang="sr-Latn-ME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pristupanje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podešavanjima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ME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pratite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možda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ugledate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poruku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Press Del to </a:t>
            </a:r>
            <a:r>
              <a:rPr lang="en-US" sz="2400" b="1" i="1" dirty="0" smtClean="0">
                <a:solidFill>
                  <a:schemeClr val="bg1"/>
                </a:solidFill>
              </a:rPr>
              <a:t>run</a:t>
            </a:r>
            <a:r>
              <a:rPr lang="sr-Latn-ME" sz="2400" b="1" i="1" dirty="0" smtClean="0">
                <a:solidFill>
                  <a:schemeClr val="bg1"/>
                </a:solidFill>
              </a:rPr>
              <a:t>/enter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>
                <a:solidFill>
                  <a:schemeClr val="bg1"/>
                </a:solidFill>
              </a:rPr>
              <a:t>Setup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1603" y="2873830"/>
            <a:ext cx="4062129" cy="32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wo Buildings" title="Two Buildings">
            <a:extLst>
              <a:ext uri="{FF2B5EF4-FFF2-40B4-BE49-F238E27FC236}">
                <a16:creationId xmlns:a16="http://schemas.microsoft.com/office/drawing/2014/main" id="{9EF82849-1FFF-4EE2-B6A4-C19B8A08306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9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Rectangle: Single Corner Snipped 9" descr="Footer accent box">
            <a:extLst>
              <a:ext uri="{FF2B5EF4-FFF2-40B4-BE49-F238E27FC236}">
                <a16:creationId xmlns:a16="http://schemas.microsoft.com/office/drawing/2014/main" id="{CDA9F8EC-2836-4D7A-8BB2-6D1C849515C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5E833F-FD8B-46E5-BD16-A82D3EDA855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27463" y="627017"/>
            <a:ext cx="4963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Impact" panose="020B0806030902050204" pitchFamily="34" charset="0"/>
              </a:rPr>
              <a:t>Pokretački</a:t>
            </a:r>
            <a:r>
              <a:rPr lang="en-US" sz="2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Impact" panose="020B0806030902050204" pitchFamily="34" charset="0"/>
              </a:rPr>
              <a:t>uređaji</a:t>
            </a:r>
            <a:endParaRPr lang="en-US" sz="2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1966" y="1345474"/>
            <a:ext cx="54472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Jednom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kada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nađete</a:t>
            </a:r>
            <a:r>
              <a:rPr lang="en-US" dirty="0">
                <a:solidFill>
                  <a:schemeClr val="bg1"/>
                </a:solidFill>
              </a:rPr>
              <a:t> u </a:t>
            </a:r>
            <a:r>
              <a:rPr lang="en-US" dirty="0" err="1">
                <a:solidFill>
                  <a:schemeClr val="bg1"/>
                </a:solidFill>
              </a:rPr>
              <a:t>podešavanjima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BIOSa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potražite</a:t>
            </a:r>
            <a:r>
              <a:rPr lang="en-US" dirty="0">
                <a:solidFill>
                  <a:schemeClr val="bg1"/>
                </a:solidFill>
              </a:rPr>
              <a:t> BOOT </a:t>
            </a:r>
            <a:r>
              <a:rPr lang="en-US" dirty="0" smtClean="0">
                <a:solidFill>
                  <a:schemeClr val="bg1"/>
                </a:solidFill>
              </a:rPr>
              <a:t>Menu</a:t>
            </a:r>
            <a:r>
              <a:rPr lang="sr-Latn-ME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u </a:t>
            </a:r>
            <a:r>
              <a:rPr lang="en-US" dirty="0" err="1">
                <a:solidFill>
                  <a:schemeClr val="bg1"/>
                </a:solidFill>
              </a:rPr>
              <a:t>nekim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BIOS</a:t>
            </a:r>
            <a:r>
              <a:rPr lang="sr-Latn-ME" dirty="0" smtClean="0">
                <a:solidFill>
                  <a:schemeClr val="bg1"/>
                </a:solidFill>
              </a:rPr>
              <a:t>-</a:t>
            </a:r>
            <a:r>
              <a:rPr lang="en-US" dirty="0" err="1" smtClean="0">
                <a:solidFill>
                  <a:schemeClr val="bg1"/>
                </a:solidFill>
              </a:rPr>
              <a:t>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piše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prosto</a:t>
            </a:r>
            <a:r>
              <a:rPr lang="en-US" dirty="0">
                <a:solidFill>
                  <a:schemeClr val="bg1"/>
                </a:solidFill>
              </a:rPr>
              <a:t> BOOT) u </a:t>
            </a:r>
            <a:r>
              <a:rPr lang="en-US" dirty="0" err="1">
                <a:solidFill>
                  <a:schemeClr val="bg1"/>
                </a:solidFill>
              </a:rPr>
              <a:t>kome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možete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prom</a:t>
            </a:r>
            <a:r>
              <a:rPr lang="sr-Latn-ME" dirty="0" smtClean="0">
                <a:solidFill>
                  <a:schemeClr val="bg1"/>
                </a:solidFill>
              </a:rPr>
              <a:t>ij</a:t>
            </a:r>
            <a:r>
              <a:rPr lang="en-US" dirty="0" err="1" smtClean="0">
                <a:solidFill>
                  <a:schemeClr val="bg1"/>
                </a:solidFill>
              </a:rPr>
              <a:t>eniti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raspored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uređaja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pokretanje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prethodno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instalirani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računaru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v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erovatno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je </a:t>
            </a:r>
            <a:r>
              <a:rPr lang="en-US" dirty="0" err="1">
                <a:solidFill>
                  <a:schemeClr val="bg1"/>
                </a:solidFill>
              </a:rPr>
              <a:t>prvi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uređaj</a:t>
            </a:r>
            <a:r>
              <a:rPr lang="en-US" dirty="0">
                <a:solidFill>
                  <a:schemeClr val="bg1"/>
                </a:solidFill>
              </a:rPr>
              <a:t> HDD (hard disk drive). </a:t>
            </a:r>
            <a:r>
              <a:rPr lang="sr-Latn-ME" dirty="0">
                <a:solidFill>
                  <a:schemeClr val="bg1"/>
                </a:solidFill>
              </a:rPr>
              <a:t>N</a:t>
            </a:r>
            <a:r>
              <a:rPr lang="en-US" dirty="0" err="1" smtClean="0">
                <a:solidFill>
                  <a:schemeClr val="bg1"/>
                </a:solidFill>
              </a:rPr>
              <a:t>emojte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se </a:t>
            </a:r>
            <a:r>
              <a:rPr lang="en-US" dirty="0" err="1">
                <a:solidFill>
                  <a:schemeClr val="bg1"/>
                </a:solidFill>
              </a:rPr>
              <a:t>začuditi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tom </a:t>
            </a:r>
            <a:r>
              <a:rPr lang="en-US" dirty="0" err="1">
                <a:solidFill>
                  <a:schemeClr val="bg1"/>
                </a:solidFill>
              </a:rPr>
              <a:t>spisku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ugledate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prvom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m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estu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CD/DVD, </a:t>
            </a:r>
            <a:r>
              <a:rPr lang="en-US" dirty="0" err="1">
                <a:solidFill>
                  <a:schemeClr val="bg1"/>
                </a:solidFill>
              </a:rPr>
              <a:t>jer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dok</a:t>
            </a:r>
            <a:r>
              <a:rPr lang="en-US" dirty="0">
                <a:solidFill>
                  <a:schemeClr val="bg1"/>
                </a:solidFill>
              </a:rPr>
              <a:t> se u </a:t>
            </a:r>
            <a:r>
              <a:rPr lang="en-US" dirty="0" err="1">
                <a:solidFill>
                  <a:schemeClr val="bg1"/>
                </a:solidFill>
              </a:rPr>
              <a:t>čitaču</a:t>
            </a:r>
            <a:r>
              <a:rPr lang="en-US" dirty="0">
                <a:solidFill>
                  <a:schemeClr val="bg1"/>
                </a:solidFill>
              </a:rPr>
              <a:t> ne </a:t>
            </a:r>
            <a:r>
              <a:rPr lang="en-US" dirty="0" err="1">
                <a:solidFill>
                  <a:schemeClr val="bg1"/>
                </a:solidFill>
              </a:rPr>
              <a:t>nađe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CD</a:t>
            </a:r>
            <a:r>
              <a:rPr lang="sr-Latn-ME" dirty="0" smtClean="0">
                <a:solidFill>
                  <a:schemeClr val="bg1"/>
                </a:solidFill>
              </a:rPr>
              <a:t>-</a:t>
            </a:r>
            <a:r>
              <a:rPr lang="en-US" dirty="0" smtClean="0">
                <a:solidFill>
                  <a:schemeClr val="bg1"/>
                </a:solidFill>
              </a:rPr>
              <a:t>u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DVD</a:t>
            </a:r>
            <a:r>
              <a:rPr lang="sr-Latn-ME" dirty="0" smtClean="0">
                <a:solidFill>
                  <a:schemeClr val="bg1"/>
                </a:solidFill>
              </a:rPr>
              <a:t>-</a:t>
            </a:r>
            <a:r>
              <a:rPr lang="en-US" dirty="0" smtClean="0">
                <a:solidFill>
                  <a:schemeClr val="bg1"/>
                </a:solidFill>
              </a:rPr>
              <a:t>u</a:t>
            </a:r>
            <a:r>
              <a:rPr lang="en-US" dirty="0">
                <a:solidFill>
                  <a:schemeClr val="bg1"/>
                </a:solidFill>
              </a:rPr>
              <a:t>) BIOS </a:t>
            </a:r>
            <a:r>
              <a:rPr lang="en-US" dirty="0" err="1">
                <a:solidFill>
                  <a:schemeClr val="bg1"/>
                </a:solidFill>
              </a:rPr>
              <a:t>će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preskakati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ovaj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uređaj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Latn-ME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učitavati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koji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nalazi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instaliran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tvrdom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disku</a:t>
            </a:r>
            <a:r>
              <a:rPr lang="en-US" dirty="0">
                <a:solidFill>
                  <a:schemeClr val="bg1"/>
                </a:solidFill>
              </a:rPr>
              <a:t>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Postupak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prom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rasporeda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uređaja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negd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smtClean="0">
                <a:solidFill>
                  <a:schemeClr val="bg1"/>
                </a:solidFill>
              </a:rPr>
              <a:t>e </a:t>
            </a:r>
            <a:r>
              <a:rPr lang="en-US" dirty="0" err="1">
                <a:solidFill>
                  <a:schemeClr val="bg1"/>
                </a:solidFill>
              </a:rPr>
              <a:t>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strane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razlikuje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zavisi</a:t>
            </a:r>
            <a:r>
              <a:rPr lang="en-US" dirty="0">
                <a:solidFill>
                  <a:schemeClr val="bg1"/>
                </a:solidFill>
              </a:rPr>
              <a:t> od </a:t>
            </a:r>
            <a:r>
              <a:rPr lang="en-US" dirty="0" err="1">
                <a:solidFill>
                  <a:schemeClr val="bg1"/>
                </a:solidFill>
              </a:rPr>
              <a:t>tipa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BIOSa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proizvođača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Jedino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što</a:t>
            </a:r>
            <a:r>
              <a:rPr lang="en-US" dirty="0">
                <a:solidFill>
                  <a:schemeClr val="bg1"/>
                </a:solidFill>
              </a:rPr>
              <a:t> je u </a:t>
            </a:r>
            <a:r>
              <a:rPr lang="en-US" dirty="0" err="1">
                <a:solidFill>
                  <a:schemeClr val="bg1"/>
                </a:solidFill>
              </a:rPr>
              <a:t>ovom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slučaju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potrebno</a:t>
            </a:r>
            <a:r>
              <a:rPr lang="sr-Latn-ME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podesiti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sr-Latn-ME" dirty="0" smtClean="0">
                <a:solidFill>
                  <a:schemeClr val="bg1"/>
                </a:solidFill>
              </a:rPr>
              <a:t>je </a:t>
            </a:r>
            <a:r>
              <a:rPr lang="en-US" dirty="0" smtClean="0">
                <a:solidFill>
                  <a:schemeClr val="bg1"/>
                </a:solidFill>
              </a:rPr>
              <a:t>da </a:t>
            </a:r>
            <a:r>
              <a:rPr lang="en-US" dirty="0">
                <a:solidFill>
                  <a:schemeClr val="bg1"/>
                </a:solidFill>
              </a:rPr>
              <a:t>CD/DVD </a:t>
            </a:r>
            <a:r>
              <a:rPr lang="en-US" dirty="0" err="1">
                <a:solidFill>
                  <a:schemeClr val="bg1"/>
                </a:solidFill>
              </a:rPr>
              <a:t>uređaj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prvom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m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estu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instalacioni</a:t>
            </a:r>
            <a:r>
              <a:rPr lang="en-US" dirty="0">
                <a:solidFill>
                  <a:schemeClr val="bg1"/>
                </a:solidFill>
              </a:rPr>
              <a:t> CD </a:t>
            </a:r>
            <a:r>
              <a:rPr lang="en-US" dirty="0" err="1">
                <a:solidFill>
                  <a:schemeClr val="bg1"/>
                </a:solidFill>
              </a:rPr>
              <a:t>ili</a:t>
            </a:r>
            <a:r>
              <a:rPr lang="en-US" dirty="0">
                <a:solidFill>
                  <a:schemeClr val="bg1"/>
                </a:solidFill>
              </a:rPr>
              <a:t> DVD </a:t>
            </a:r>
            <a:r>
              <a:rPr lang="en-US" dirty="0" err="1">
                <a:solidFill>
                  <a:schemeClr val="bg1"/>
                </a:solidFill>
              </a:rPr>
              <a:t>bude</a:t>
            </a:r>
            <a:r>
              <a:rPr lang="en-US" dirty="0">
                <a:solidFill>
                  <a:schemeClr val="bg1"/>
                </a:solidFill>
              </a:rPr>
              <a:t> u </a:t>
            </a:r>
            <a:r>
              <a:rPr lang="en-US" dirty="0" err="1">
                <a:solidFill>
                  <a:schemeClr val="bg1"/>
                </a:solidFill>
              </a:rPr>
              <a:t>čitaču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177" y="1230313"/>
            <a:ext cx="5541101" cy="4639476"/>
          </a:xfrm>
          <a:prstGeom prst="rect">
            <a:avLst/>
          </a:prstGeom>
        </p:spPr>
      </p:pic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5884" y="6468303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r-Latn-ME" sz="1600" dirty="0" smtClean="0">
                <a:solidFill>
                  <a:schemeClr val="bg1"/>
                </a:solidFill>
              </a:rPr>
              <a:t>INFORMATIKA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ity Scape" title="City Scape">
            <a:extLst>
              <a:ext uri="{FF2B5EF4-FFF2-40B4-BE49-F238E27FC236}">
                <a16:creationId xmlns:a16="http://schemas.microsoft.com/office/drawing/2014/main" id="{8C001EA0-C1FE-4BFF-BAE0-93D031DC21E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DA17D7C-7C63-439C-8B50-C9B0F0F9A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783771" y="252563"/>
            <a:ext cx="10765496" cy="5995838"/>
            <a:chOff x="252031" y="391887"/>
            <a:chExt cx="7433283" cy="621574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0DB13C1-B4FB-4D33-A199-5BB34983AB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FD79E9-DA87-4AE3-AB4F-454E8B1C7E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7CAE694-E5D7-45D8-80CE-4067B6610E5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56A3C9-6740-4558-AB5B-687741A63B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455817" y="600891"/>
            <a:ext cx="93530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Brzi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izbor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pokretačkih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Impact" panose="020B0806030902050204" pitchFamily="34" charset="0"/>
              </a:rPr>
              <a:t>uređaja</a:t>
            </a:r>
            <a:r>
              <a:rPr lang="sr-Latn-ME" sz="2600" dirty="0" smtClean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smtClean="0">
                <a:solidFill>
                  <a:schemeClr val="bg1"/>
                </a:solidFill>
                <a:latin typeface="Impact" panose="020B0806030902050204" pitchFamily="34" charset="0"/>
              </a:rPr>
              <a:t>(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nije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moguće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kod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svakog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tipa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Impact" panose="020B0806030902050204" pitchFamily="34" charset="0"/>
              </a:rPr>
              <a:t>BIOSa</a:t>
            </a:r>
            <a:r>
              <a:rPr lang="en-US" sz="2600" dirty="0">
                <a:solidFill>
                  <a:schemeClr val="bg1"/>
                </a:solidFill>
                <a:latin typeface="Impact" panose="020B080603090205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55817" y="1319349"/>
            <a:ext cx="51598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Pojedini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BIOS</a:t>
            </a:r>
            <a:r>
              <a:rPr lang="sr-Latn-ME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chemeClr val="bg1"/>
                </a:solidFill>
              </a:rPr>
              <a:t>a u </a:t>
            </a:r>
            <a:r>
              <a:rPr lang="en-US" dirty="0" err="1" smtClean="0">
                <a:solidFill>
                  <a:schemeClr val="bg1"/>
                </a:solidFill>
              </a:rPr>
              <a:t>posl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ednje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vr</a:t>
            </a:r>
            <a:r>
              <a:rPr lang="sr-Latn-ME" dirty="0" smtClean="0">
                <a:solidFill>
                  <a:schemeClr val="bg1"/>
                </a:solidFill>
              </a:rPr>
              <a:t>ij</a:t>
            </a:r>
            <a:r>
              <a:rPr lang="en-US" dirty="0" err="1" smtClean="0">
                <a:solidFill>
                  <a:schemeClr val="bg1"/>
                </a:solidFill>
              </a:rPr>
              <a:t>eme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novijeg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datuma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pos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eduju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opciju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brzog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odabira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pokretačkog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uređaja</a:t>
            </a:r>
            <a:r>
              <a:rPr lang="en-US" dirty="0">
                <a:solidFill>
                  <a:schemeClr val="bg1"/>
                </a:solidFill>
              </a:rPr>
              <a:t>, pa se </a:t>
            </a:r>
            <a:r>
              <a:rPr lang="en-US" dirty="0" err="1">
                <a:solidFill>
                  <a:schemeClr val="bg1"/>
                </a:solidFill>
              </a:rPr>
              <a:t>pri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pokretanju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pokretački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urađaj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može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odabrati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pritiskom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</a:t>
            </a:r>
            <a:r>
              <a:rPr lang="en-US" dirty="0">
                <a:solidFill>
                  <a:schemeClr val="bg1"/>
                </a:solidFill>
              </a:rPr>
              <a:t> to </a:t>
            </a:r>
            <a:r>
              <a:rPr lang="en-US" dirty="0" err="1" smtClean="0">
                <a:solidFill>
                  <a:schemeClr val="bg1"/>
                </a:solidFill>
              </a:rPr>
              <a:t>nam</a:t>
            </a:r>
            <a:r>
              <a:rPr lang="sr-Latn-ME" dirty="0" smtClean="0">
                <a:solidFill>
                  <a:schemeClr val="bg1"/>
                </a:solidFill>
              </a:rPr>
              <a:t>ij</a:t>
            </a:r>
            <a:r>
              <a:rPr lang="en-US" dirty="0" err="1" smtClean="0">
                <a:solidFill>
                  <a:schemeClr val="bg1"/>
                </a:solidFill>
              </a:rPr>
              <a:t>enjenog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tastera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čemu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otvara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izbor</a:t>
            </a:r>
            <a:r>
              <a:rPr lang="en-US" dirty="0">
                <a:solidFill>
                  <a:schemeClr val="bg1"/>
                </a:solidFill>
              </a:rPr>
              <a:t> (BOOT Menu) u </a:t>
            </a:r>
            <a:r>
              <a:rPr lang="en-US" dirty="0" err="1">
                <a:solidFill>
                  <a:schemeClr val="bg1"/>
                </a:solidFill>
              </a:rPr>
              <a:t>kome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možete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odabrati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uređaj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</a:t>
            </a:r>
            <a:r>
              <a:rPr lang="sr-Latn-ME" dirty="0" smtClean="0">
                <a:solidFill>
                  <a:schemeClr val="bg1"/>
                </a:solidFill>
              </a:rPr>
              <a:t>je</a:t>
            </a:r>
            <a:r>
              <a:rPr lang="en-US" dirty="0" smtClean="0">
                <a:solidFill>
                  <a:schemeClr val="bg1"/>
                </a:solidFill>
              </a:rPr>
              <a:t>g </a:t>
            </a:r>
            <a:r>
              <a:rPr lang="en-US" dirty="0" err="1">
                <a:solidFill>
                  <a:schemeClr val="bg1"/>
                </a:solidFill>
              </a:rPr>
              <a:t>želite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pokrenete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</a:t>
            </a:r>
            <a:r>
              <a:rPr lang="en-US" dirty="0">
                <a:solidFill>
                  <a:schemeClr val="bg1"/>
                </a:solidFill>
              </a:rPr>
              <a:t>, pa </a:t>
            </a:r>
            <a:r>
              <a:rPr lang="en-US" dirty="0" err="1">
                <a:solidFill>
                  <a:schemeClr val="bg1"/>
                </a:solidFill>
              </a:rPr>
              <a:t>ako</a:t>
            </a:r>
            <a:r>
              <a:rPr lang="en-US" dirty="0">
                <a:solidFill>
                  <a:schemeClr val="bg1"/>
                </a:solidFill>
              </a:rPr>
              <a:t> je u </a:t>
            </a:r>
            <a:r>
              <a:rPr lang="en-US" dirty="0" err="1">
                <a:solidFill>
                  <a:schemeClr val="bg1"/>
                </a:solidFill>
              </a:rPr>
              <a:t>pitanju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instalacioni</a:t>
            </a:r>
            <a:r>
              <a:rPr lang="en-US" dirty="0">
                <a:solidFill>
                  <a:schemeClr val="bg1"/>
                </a:solidFill>
              </a:rPr>
              <a:t> CD </a:t>
            </a:r>
            <a:r>
              <a:rPr lang="en-US" dirty="0" err="1">
                <a:solidFill>
                  <a:schemeClr val="bg1"/>
                </a:solidFill>
              </a:rPr>
              <a:t>ili</a:t>
            </a:r>
            <a:r>
              <a:rPr lang="en-US" dirty="0">
                <a:solidFill>
                  <a:schemeClr val="bg1"/>
                </a:solidFill>
              </a:rPr>
              <a:t> DVD </a:t>
            </a:r>
            <a:r>
              <a:rPr lang="en-US" dirty="0" err="1">
                <a:solidFill>
                  <a:schemeClr val="bg1"/>
                </a:solidFill>
              </a:rPr>
              <a:t>odaberite</a:t>
            </a:r>
            <a:r>
              <a:rPr lang="en-US" dirty="0">
                <a:solidFill>
                  <a:schemeClr val="bg1"/>
                </a:solidFill>
              </a:rPr>
              <a:t> CD/DVD </a:t>
            </a:r>
            <a:r>
              <a:rPr lang="en-US" dirty="0" err="1">
                <a:solidFill>
                  <a:schemeClr val="bg1"/>
                </a:solidFill>
              </a:rPr>
              <a:t>uređaj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ako</a:t>
            </a:r>
            <a:r>
              <a:rPr lang="en-US" dirty="0">
                <a:solidFill>
                  <a:schemeClr val="bg1"/>
                </a:solidFill>
              </a:rPr>
              <a:t> je u </a:t>
            </a:r>
            <a:r>
              <a:rPr lang="en-US" dirty="0" err="1">
                <a:solidFill>
                  <a:schemeClr val="bg1"/>
                </a:solidFill>
              </a:rPr>
              <a:t>pitanju</a:t>
            </a:r>
            <a:r>
              <a:rPr lang="en-US" dirty="0">
                <a:solidFill>
                  <a:schemeClr val="bg1"/>
                </a:solidFill>
              </a:rPr>
              <a:t> USB </a:t>
            </a:r>
            <a:r>
              <a:rPr lang="en-US" dirty="0" err="1">
                <a:solidFill>
                  <a:schemeClr val="bg1"/>
                </a:solidFill>
              </a:rPr>
              <a:t>fleš</a:t>
            </a:r>
            <a:r>
              <a:rPr lang="en-US" dirty="0">
                <a:solidFill>
                  <a:schemeClr val="bg1"/>
                </a:solidFill>
              </a:rPr>
              <a:t> disk </a:t>
            </a:r>
            <a:r>
              <a:rPr lang="en-US" dirty="0" err="1">
                <a:solidFill>
                  <a:schemeClr val="bg1"/>
                </a:solidFill>
              </a:rPr>
              <a:t>odaberite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upravo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taj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obično</a:t>
            </a:r>
            <a:r>
              <a:rPr lang="en-US" dirty="0">
                <a:solidFill>
                  <a:schemeClr val="bg1"/>
                </a:solidFill>
              </a:rPr>
              <a:t> je </a:t>
            </a:r>
            <a:r>
              <a:rPr lang="en-US" dirty="0" err="1">
                <a:solidFill>
                  <a:schemeClr val="bg1"/>
                </a:solidFill>
              </a:rPr>
              <a:t>označen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Latn-ME" dirty="0" smtClean="0">
                <a:solidFill>
                  <a:schemeClr val="bg1"/>
                </a:solidFill>
              </a:rPr>
              <a:t>„</a:t>
            </a:r>
            <a:r>
              <a:rPr lang="en-US" i="1" dirty="0" smtClean="0">
                <a:solidFill>
                  <a:schemeClr val="bg1"/>
                </a:solidFill>
              </a:rPr>
              <a:t>removable device</a:t>
            </a:r>
            <a:r>
              <a:rPr lang="sr-Latn-ME" dirty="0" smtClean="0">
                <a:solidFill>
                  <a:schemeClr val="bg1"/>
                </a:solidFill>
              </a:rPr>
              <a:t>“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svakako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prov</a:t>
            </a:r>
            <a:r>
              <a:rPr lang="sr-Latn-ME" dirty="0" smtClean="0">
                <a:solidFill>
                  <a:schemeClr val="bg1"/>
                </a:solidFill>
              </a:rPr>
              <a:t>j</a:t>
            </a:r>
            <a:r>
              <a:rPr lang="en-US" dirty="0" err="1" smtClean="0">
                <a:solidFill>
                  <a:schemeClr val="bg1"/>
                </a:solidFill>
              </a:rPr>
              <a:t>erite</a:t>
            </a:r>
            <a:r>
              <a:rPr lang="en-US" dirty="0">
                <a:solidFill>
                  <a:schemeClr val="bg1"/>
                </a:solidFill>
              </a:rPr>
              <a:t>). </a:t>
            </a:r>
            <a:endParaRPr lang="sr-Latn-ME" dirty="0" smtClean="0">
              <a:solidFill>
                <a:schemeClr val="bg1"/>
              </a:solidFill>
            </a:endParaRPr>
          </a:p>
          <a:p>
            <a:r>
              <a:rPr lang="en-US" u="sng" dirty="0" smtClean="0">
                <a:solidFill>
                  <a:srgbClr val="92D050"/>
                </a:solidFill>
              </a:rPr>
              <a:t>U </a:t>
            </a:r>
            <a:r>
              <a:rPr lang="en-US" u="sng" dirty="0" err="1">
                <a:solidFill>
                  <a:srgbClr val="92D050"/>
                </a:solidFill>
              </a:rPr>
              <a:t>ovom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  <a:r>
              <a:rPr lang="en-US" u="sng" dirty="0" err="1">
                <a:solidFill>
                  <a:srgbClr val="92D050"/>
                </a:solidFill>
              </a:rPr>
              <a:t>slučaju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  <a:r>
              <a:rPr lang="en-US" u="sng" dirty="0" err="1">
                <a:solidFill>
                  <a:srgbClr val="92D050"/>
                </a:solidFill>
              </a:rPr>
              <a:t>nije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  <a:r>
              <a:rPr lang="en-US" u="sng" dirty="0" err="1">
                <a:solidFill>
                  <a:srgbClr val="92D050"/>
                </a:solidFill>
              </a:rPr>
              <a:t>potrebno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  <a:r>
              <a:rPr lang="en-US" u="sng" dirty="0" smtClean="0">
                <a:solidFill>
                  <a:srgbClr val="92D050"/>
                </a:solidFill>
              </a:rPr>
              <a:t>m</a:t>
            </a:r>
            <a:r>
              <a:rPr lang="sr-Latn-ME" u="sng" dirty="0" smtClean="0">
                <a:solidFill>
                  <a:srgbClr val="92D050"/>
                </a:solidFill>
              </a:rPr>
              <a:t>ij</a:t>
            </a:r>
            <a:r>
              <a:rPr lang="en-US" u="sng" dirty="0" err="1" smtClean="0">
                <a:solidFill>
                  <a:srgbClr val="92D050"/>
                </a:solidFill>
              </a:rPr>
              <a:t>enjati</a:t>
            </a:r>
            <a:r>
              <a:rPr lang="en-US" u="sng" dirty="0" smtClean="0">
                <a:solidFill>
                  <a:srgbClr val="92D050"/>
                </a:solidFill>
              </a:rPr>
              <a:t> </a:t>
            </a:r>
            <a:r>
              <a:rPr lang="en-US" u="sng" dirty="0" err="1">
                <a:solidFill>
                  <a:srgbClr val="92D050"/>
                </a:solidFill>
              </a:rPr>
              <a:t>podešavanja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  <a:r>
              <a:rPr lang="en-US" u="sng" dirty="0" err="1">
                <a:solidFill>
                  <a:srgbClr val="92D050"/>
                </a:solidFill>
              </a:rPr>
              <a:t>unutar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  <a:r>
              <a:rPr lang="en-US" u="sng" dirty="0" err="1" smtClean="0">
                <a:solidFill>
                  <a:srgbClr val="92D050"/>
                </a:solidFill>
              </a:rPr>
              <a:t>BIOSa</a:t>
            </a:r>
            <a:r>
              <a:rPr lang="sr-Latn-ME" u="sng" dirty="0" smtClean="0">
                <a:solidFill>
                  <a:srgbClr val="92D050"/>
                </a:solidFill>
              </a:rPr>
              <a:t>!!!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Taster </a:t>
            </a:r>
            <a:r>
              <a:rPr lang="en-US" dirty="0" err="1">
                <a:solidFill>
                  <a:schemeClr val="bg1"/>
                </a:solidFill>
              </a:rPr>
              <a:t>koji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pokreće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ovaj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brzi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odabir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zavisi</a:t>
            </a:r>
            <a:r>
              <a:rPr lang="en-US" dirty="0">
                <a:solidFill>
                  <a:schemeClr val="bg1"/>
                </a:solidFill>
              </a:rPr>
              <a:t> od </a:t>
            </a:r>
            <a:r>
              <a:rPr lang="en-US" dirty="0" err="1">
                <a:solidFill>
                  <a:schemeClr val="bg1"/>
                </a:solidFill>
              </a:rPr>
              <a:t>proizvođača</a:t>
            </a:r>
            <a:r>
              <a:rPr lang="en-US" dirty="0">
                <a:solidFill>
                  <a:schemeClr val="bg1"/>
                </a:solidFill>
              </a:rPr>
              <a:t> pa je </a:t>
            </a:r>
            <a:r>
              <a:rPr lang="en-US" dirty="0" err="1">
                <a:solidFill>
                  <a:schemeClr val="bg1"/>
                </a:solidFill>
              </a:rPr>
              <a:t>najbolje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taj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podatak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potražite</a:t>
            </a:r>
            <a:r>
              <a:rPr lang="en-US" dirty="0">
                <a:solidFill>
                  <a:schemeClr val="bg1"/>
                </a:solidFill>
              </a:rPr>
              <a:t> u </a:t>
            </a:r>
            <a:r>
              <a:rPr lang="sr-Latn-ME" dirty="0" err="1">
                <a:solidFill>
                  <a:schemeClr val="bg1"/>
                </a:solidFill>
              </a:rPr>
              <a:t>U</a:t>
            </a:r>
            <a:r>
              <a:rPr lang="en-US" dirty="0" err="1" smtClean="0">
                <a:solidFill>
                  <a:schemeClr val="bg1"/>
                </a:solidFill>
              </a:rPr>
              <a:t>putstvu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dobili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računar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438" y="1475630"/>
            <a:ext cx="4015607" cy="3779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95884" y="6468303"/>
            <a:ext cx="4114800" cy="365125"/>
          </a:xfrm>
        </p:spPr>
        <p:txBody>
          <a:bodyPr/>
          <a:lstStyle/>
          <a:p>
            <a:r>
              <a:rPr lang="sr-Latn-ME" sz="1600" dirty="0" smtClean="0"/>
              <a:t>INFORMATIKA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riangular design ceiling">
            <a:extLst>
              <a:ext uri="{FF2B5EF4-FFF2-40B4-BE49-F238E27FC236}">
                <a16:creationId xmlns:a16="http://schemas.microsoft.com/office/drawing/2014/main" id="{ECE6809B-9586-4FFC-9D20-26C51CA9653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6C8E487-ADDC-4F1B-A30A-BAABB4998F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35508" y="20298"/>
            <a:ext cx="12192000" cy="6858000"/>
          </a:xfrm>
          <a:prstGeom prst="rect">
            <a:avLst/>
          </a:prstGeom>
          <a:solidFill>
            <a:srgbClr val="2F33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1BEC607-8474-408E-A7AC-48A065F31B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7E0E8055-17FA-43CE-9F03-E712F496B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5864" y="2489891"/>
            <a:ext cx="6609256" cy="1508126"/>
          </a:xfrm>
        </p:spPr>
        <p:txBody>
          <a:bodyPr anchor="ctr">
            <a:normAutofit/>
          </a:bodyPr>
          <a:lstStyle/>
          <a:p>
            <a:r>
              <a:rPr lang="sr-Latn-ME" sz="6000" dirty="0" smtClean="0"/>
              <a:t>HVALA NA PAŽNJI !</a:t>
            </a:r>
            <a:endParaRPr lang="en-US" sz="6000" dirty="0"/>
          </a:p>
        </p:txBody>
      </p:sp>
      <p:sp>
        <p:nvSpPr>
          <p:cNvPr id="25" name="Rectangle: Single Corner Snipped 24" descr="Footer accent box">
            <a:extLst>
              <a:ext uri="{FF2B5EF4-FFF2-40B4-BE49-F238E27FC236}">
                <a16:creationId xmlns:a16="http://schemas.microsoft.com/office/drawing/2014/main" id="{ADA66B68-D364-4C11-9AA9-052CEAC914E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7B17F9E2-0E31-4010-80D8-F343F24E6E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8" y="6413649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 txBox="1">
            <a:spLocks/>
          </p:cNvSpPr>
          <p:nvPr/>
        </p:nvSpPr>
        <p:spPr>
          <a:xfrm>
            <a:off x="595884" y="6468303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sz="1600" dirty="0" smtClean="0">
                <a:solidFill>
                  <a:schemeClr val="bg1"/>
                </a:solidFill>
              </a:rPr>
              <a:t>INFORMATIKA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F400"/>
      </a:accent1>
      <a:accent2>
        <a:srgbClr val="05D74D"/>
      </a:accent2>
      <a:accent3>
        <a:srgbClr val="2F3342"/>
      </a:accent3>
      <a:accent4>
        <a:srgbClr val="038B30"/>
      </a:accent4>
      <a:accent5>
        <a:srgbClr val="05EE55"/>
      </a:accent5>
      <a:accent6>
        <a:srgbClr val="70AD47"/>
      </a:accent6>
      <a:hlink>
        <a:srgbClr val="05D74D"/>
      </a:hlink>
      <a:folHlink>
        <a:srgbClr val="C0F400"/>
      </a:folHlink>
    </a:clrScheme>
    <a:fontScheme name="Custom 5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357351_Dark modernist presentation_AAS_v3" id="{120EC718-2276-440D-8FC1-55320A662921}" vid="{ED0184CC-B5C7-4F34-B511-447B58B7CA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2361ED8-85A0-453F-805C-6D9AF4A72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5F1FAD-176C-4A03-BD9A-1520119CFB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3B18BB-C24E-408B-9A12-8848DDD7A302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16c05727-aa75-4e4a-9b5f-8a80a1165891"/>
    <ds:schemaRef ds:uri="http://purl.org/dc/elements/1.1/"/>
    <ds:schemaRef ds:uri="http://schemas.microsoft.com/office/infopath/2007/PartnerControls"/>
    <ds:schemaRef ds:uri="71af3243-3dd4-4a8d-8c0d-dd76da1f02a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modernist presentation</Template>
  <TotalTime>0</TotalTime>
  <Words>608</Words>
  <Application>Microsoft Office PowerPoint</Application>
  <PresentationFormat>Widescreen</PresentationFormat>
  <Paragraphs>632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Impact</vt:lpstr>
      <vt:lpstr>Times New Roman</vt:lpstr>
      <vt:lpstr>Office Theme</vt:lpstr>
      <vt:lpstr>Podešavanje bios-a i priprema za instalaciju operativnog sistema</vt:lpstr>
      <vt:lpstr>PowerPoint Presentation</vt:lpstr>
      <vt:lpstr>PowerPoint Presentation</vt:lpstr>
      <vt:lpstr>PowerPoint Presentation</vt:lpstr>
      <vt:lpstr>PowerPoint Presentation</vt:lpstr>
      <vt:lpstr>HVALA NA PAŽNJI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2019-09-07T11:13:36Z</dcterms:created>
  <dcterms:modified xsi:type="dcterms:W3CDTF">2020-10-15T14:10:16Z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