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662357-4450-4C4B-9E3E-F69A216B87BA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4296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Prava</a:t>
            </a:r>
            <a:r>
              <a:rPr lang="en-US" sz="2800" b="1" i="1" dirty="0" smtClean="0">
                <a:latin typeface="Algerian" pitchFamily="82" charset="0"/>
                <a:cs typeface="Times New Roman" pitchFamily="18" charset="0"/>
              </a:rPr>
              <a:t> I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elipsa</a:t>
            </a:r>
            <a:endParaRPr lang="en-US" sz="2800" b="1" i="1" dirty="0" smtClean="0">
              <a:latin typeface="Algerian" pitchFamily="82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nice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odredili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međusoban položaj kružnice i elipse, rješavamo  sistem jednačina: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nema rješenja,prava i elipsa se ne sijeku.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dva rješenja prava siječe elipsu u dvjema tačkama.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jedno rješenje, prava je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tangenta elipse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 zadovoljava </a:t>
            </a:r>
          </a:p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USLOV DODIRA</a:t>
            </a: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500166" y="2571744"/>
          <a:ext cx="2000264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168200" imgH="457200" progId="Equation.3">
                  <p:embed/>
                </p:oleObj>
              </mc:Choice>
              <mc:Fallback>
                <p:oleObj name="Equation" r:id="rId3" imgW="11682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2571744"/>
                        <a:ext cx="2000264" cy="1000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28596" y="5072074"/>
          <a:ext cx="292895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901440" imgH="203040" progId="Equation.3">
                  <p:embed/>
                </p:oleObj>
              </mc:Choice>
              <mc:Fallback>
                <p:oleObj name="Equation" r:id="rId5" imgW="9014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5072074"/>
                        <a:ext cx="292895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29058" y="4786322"/>
            <a:ext cx="5000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Napomena: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Ako se traži jednačina tangente elipse u datoj tački                     na elipsi, onda imamo gotovu formulu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72198" y="5143512"/>
          <a:ext cx="1143008" cy="37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482400" imgH="228600" progId="Equation.3">
                  <p:embed/>
                </p:oleObj>
              </mc:Choice>
              <mc:Fallback>
                <p:oleObj name="Equation" r:id="rId7" imgW="4824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5143512"/>
                        <a:ext cx="1143008" cy="3714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714876" y="5786454"/>
          <a:ext cx="2428892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977760" imgH="393480" progId="Equation.3">
                  <p:embed/>
                </p:oleObj>
              </mc:Choice>
              <mc:Fallback>
                <p:oleObj name="Equation" r:id="rId9" imgW="9777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5786454"/>
                        <a:ext cx="2428892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2984"/>
            <a:ext cx="90011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sr-Latn-CS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Napisati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tangente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elipse                                 u tački M(2,1 ).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Naći tačke presjeka prave y=3x-1  i  elipse                                  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429124" y="1428736"/>
          <a:ext cx="2071702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977760" imgH="228600" progId="Equation.3">
                  <p:embed/>
                </p:oleObj>
              </mc:Choice>
              <mc:Fallback>
                <p:oleObj name="Equation" r:id="rId3" imgW="9777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1428736"/>
                        <a:ext cx="2071702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00694" y="2500306"/>
          <a:ext cx="2286016" cy="58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1054080" imgH="228600" progId="Equation.3">
                  <p:embed/>
                </p:oleObj>
              </mc:Choice>
              <mc:Fallback>
                <p:oleObj name="Equation" r:id="rId5" imgW="105408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2500306"/>
                        <a:ext cx="2286016" cy="5857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3071810"/>
            <a:ext cx="89297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3.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presječnim tačkama prave  5x-3y-14=0  i  elipse                                 konstruisane su tangente na elipsu. Odrediti jednačine tangenti.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Uputstvo :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Najprije riješimo sistem od date dvije jednačine, jednačine kružnice 5x-3y-14=0 i jednačine elipse                               .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Kao rješenje dobićemo dvije tačke, sto znači da prava siječe elipsu u dvjema tačkama, npr A  i  B. Zatim, koordinate tačke A uvrstimo u jednačinu tangente na elipsu                                          , isto to uradimo i sa  koordinatama tačke B.</a:t>
            </a:r>
          </a:p>
          <a:p>
            <a:endParaRPr lang="sr-Latn-C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429388" y="3357562"/>
          <a:ext cx="1928826" cy="514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7" imgW="850680" imgH="228600" progId="Equation.3">
                  <p:embed/>
                </p:oleObj>
              </mc:Choice>
              <mc:Fallback>
                <p:oleObj name="Equation" r:id="rId7" imgW="8506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3357562"/>
                        <a:ext cx="1928826" cy="514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857224" y="5715016"/>
          <a:ext cx="24288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9" imgW="977760" imgH="393480" progId="Equation.3">
                  <p:embed/>
                </p:oleObj>
              </mc:Choice>
              <mc:Fallback>
                <p:oleObj name="Equation" r:id="rId9" imgW="9777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5715016"/>
                        <a:ext cx="24288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188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Flow</vt:lpstr>
      <vt:lpstr>Equation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7</cp:revision>
  <dcterms:created xsi:type="dcterms:W3CDTF">2011-04-04T22:58:34Z</dcterms:created>
  <dcterms:modified xsi:type="dcterms:W3CDTF">2021-04-12T17:52:18Z</dcterms:modified>
</cp:coreProperties>
</file>