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5661BE-10BC-4871-85BA-5464605BDB32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EB7FE1-9611-4B2F-AF1B-0ED48675DA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an event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868" cy="30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3127441"/>
            <a:ext cx="8143900" cy="373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143768" cy="209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234042"/>
            <a:ext cx="5143503" cy="4623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800105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8143900" cy="96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Writing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</cp:revision>
  <dcterms:created xsi:type="dcterms:W3CDTF">2021-03-06T08:29:34Z</dcterms:created>
  <dcterms:modified xsi:type="dcterms:W3CDTF">2021-03-06T08:53:10Z</dcterms:modified>
</cp:coreProperties>
</file>