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183C1-E146-46C5-BDC2-A59FE2E0591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AD517C-12EF-437C-B149-3462397C2F68}">
      <dgm:prSet/>
      <dgm:spPr/>
      <dgm:t>
        <a:bodyPr/>
        <a:lstStyle/>
        <a:p>
          <a:pPr rtl="0"/>
          <a:r>
            <a:rPr lang="en-US" dirty="0"/>
            <a:t>Johan </a:t>
          </a:r>
          <a:r>
            <a:rPr lang="en-US" dirty="0" err="1"/>
            <a:t>Volfgang</a:t>
          </a:r>
          <a:r>
            <a:rPr lang="en-US" dirty="0"/>
            <a:t> von </a:t>
          </a:r>
          <a:r>
            <a:rPr lang="en-US" dirty="0" err="1"/>
            <a:t>Gete</a:t>
          </a:r>
          <a:r>
            <a:rPr lang="en-US" dirty="0"/>
            <a:t> </a:t>
          </a:r>
          <a:r>
            <a:rPr lang="en-US" dirty="0" err="1"/>
            <a:t>jedan</a:t>
          </a:r>
          <a:r>
            <a:rPr lang="en-US" dirty="0"/>
            <a:t> je od </a:t>
          </a:r>
          <a:r>
            <a:rPr lang="en-US" dirty="0" err="1"/>
            <a:t>najznačajnijih</a:t>
          </a:r>
          <a:r>
            <a:rPr lang="en-US" dirty="0"/>
            <a:t> </a:t>
          </a:r>
          <a:r>
            <a:rPr lang="en-US" dirty="0" err="1"/>
            <a:t>njemačkih</a:t>
          </a:r>
          <a:r>
            <a:rPr lang="en-US" dirty="0"/>
            <a:t>, </a:t>
          </a:r>
          <a:r>
            <a:rPr lang="en-US" dirty="0" err="1"/>
            <a:t>ali</a:t>
          </a:r>
          <a:r>
            <a:rPr lang="en-US" dirty="0"/>
            <a:t> i </a:t>
          </a:r>
          <a:r>
            <a:rPr lang="en-US" dirty="0" err="1"/>
            <a:t>svjetskih</a:t>
          </a:r>
          <a:r>
            <a:rPr lang="en-US" dirty="0"/>
            <a:t> </a:t>
          </a:r>
          <a:r>
            <a:rPr lang="en-US" dirty="0" err="1"/>
            <a:t>pjesnika</a:t>
          </a:r>
          <a:r>
            <a:rPr lang="en-US" dirty="0"/>
            <a:t>, </a:t>
          </a:r>
          <a:r>
            <a:rPr lang="en-US" dirty="0" err="1"/>
            <a:t>koji</a:t>
          </a:r>
          <a:r>
            <a:rPr lang="en-US" dirty="0"/>
            <a:t> je </a:t>
          </a:r>
          <a:r>
            <a:rPr lang="en-US" dirty="0" err="1"/>
            <a:t>svojim</a:t>
          </a:r>
          <a:r>
            <a:rPr lang="en-US" dirty="0"/>
            <a:t> </a:t>
          </a:r>
          <a:r>
            <a:rPr lang="en-US" dirty="0" err="1"/>
            <a:t>djelima</a:t>
          </a:r>
          <a:r>
            <a:rPr lang="en-US" dirty="0"/>
            <a:t> </a:t>
          </a:r>
          <a:r>
            <a:rPr lang="en-US" dirty="0" err="1"/>
            <a:t>snažno</a:t>
          </a:r>
          <a:r>
            <a:rPr lang="en-US" dirty="0"/>
            <a:t> </a:t>
          </a:r>
          <a:r>
            <a:rPr lang="en-US" dirty="0" err="1"/>
            <a:t>utecao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svjetsku</a:t>
          </a:r>
          <a:r>
            <a:rPr lang="en-US" dirty="0"/>
            <a:t> </a:t>
          </a:r>
          <a:r>
            <a:rPr lang="en-US" dirty="0" err="1"/>
            <a:t>književnost</a:t>
          </a:r>
          <a:r>
            <a:rPr lang="en-US" dirty="0"/>
            <a:t>. </a:t>
          </a:r>
          <a:r>
            <a:rPr lang="en-US" dirty="0" err="1"/>
            <a:t>Stvarao</a:t>
          </a:r>
          <a:r>
            <a:rPr lang="en-US" dirty="0"/>
            <a:t> je </a:t>
          </a:r>
          <a:r>
            <a:rPr lang="en-US" dirty="0" err="1"/>
            <a:t>za</a:t>
          </a:r>
          <a:r>
            <a:rPr lang="en-US" dirty="0"/>
            <a:t> </a:t>
          </a:r>
          <a:r>
            <a:rPr lang="en-US" dirty="0" err="1"/>
            <a:t>vrijeme</a:t>
          </a:r>
          <a:r>
            <a:rPr lang="en-US" dirty="0"/>
            <a:t> </a:t>
          </a:r>
          <a:r>
            <a:rPr lang="en-US" dirty="0" err="1"/>
            <a:t>evropskog</a:t>
          </a:r>
          <a:r>
            <a:rPr lang="en-US" dirty="0"/>
            <a:t> </a:t>
          </a:r>
          <a:r>
            <a:rPr lang="en-US" dirty="0" err="1"/>
            <a:t>klasicizma</a:t>
          </a:r>
          <a:r>
            <a:rPr lang="en-US" dirty="0"/>
            <a:t> i </a:t>
          </a:r>
          <a:r>
            <a:rPr lang="en-US" dirty="0" err="1"/>
            <a:t>romantizma</a:t>
          </a:r>
          <a:r>
            <a:rPr lang="en-US" dirty="0"/>
            <a:t>, </a:t>
          </a:r>
          <a:r>
            <a:rPr lang="en-US" dirty="0" err="1"/>
            <a:t>posebno</a:t>
          </a:r>
          <a:r>
            <a:rPr lang="en-US" dirty="0"/>
            <a:t> u </a:t>
          </a:r>
          <a:r>
            <a:rPr lang="en-US" dirty="0" err="1"/>
            <a:t>vrijeme</a:t>
          </a:r>
          <a:r>
            <a:rPr lang="en-US" dirty="0"/>
            <a:t> </a:t>
          </a:r>
          <a:r>
            <a:rPr lang="en-US" i="1" dirty="0" err="1"/>
            <a:t>Šturm</a:t>
          </a:r>
          <a:r>
            <a:rPr lang="en-US" i="1" dirty="0"/>
            <a:t> und </a:t>
          </a:r>
          <a:r>
            <a:rPr lang="en-US" i="1" dirty="0" err="1"/>
            <a:t>Dranga</a:t>
          </a:r>
          <a:r>
            <a:rPr lang="en-US" dirty="0"/>
            <a:t>, </a:t>
          </a:r>
          <a:r>
            <a:rPr lang="en-US" dirty="0" err="1"/>
            <a:t>umjetničkog</a:t>
          </a:r>
          <a:r>
            <a:rPr lang="en-US" dirty="0"/>
            <a:t> </a:t>
          </a:r>
          <a:r>
            <a:rPr lang="en-US" dirty="0" err="1"/>
            <a:t>pokreta</a:t>
          </a:r>
          <a:r>
            <a:rPr lang="en-US" dirty="0"/>
            <a:t> s </a:t>
          </a:r>
          <a:r>
            <a:rPr lang="en-US" dirty="0" err="1"/>
            <a:t>kraja</a:t>
          </a:r>
          <a:r>
            <a:rPr lang="en-US" dirty="0"/>
            <a:t> 18. </a:t>
          </a:r>
          <a:r>
            <a:rPr lang="en-US" dirty="0" err="1"/>
            <a:t>vijeka</a:t>
          </a:r>
          <a:r>
            <a:rPr lang="en-US" dirty="0"/>
            <a:t> </a:t>
          </a:r>
          <a:r>
            <a:rPr lang="en-US" dirty="0" err="1"/>
            <a:t>koji</a:t>
          </a:r>
          <a:r>
            <a:rPr lang="en-US" dirty="0"/>
            <a:t> se </a:t>
          </a:r>
          <a:r>
            <a:rPr lang="en-US" dirty="0" err="1"/>
            <a:t>javio</a:t>
          </a:r>
          <a:r>
            <a:rPr lang="en-US" dirty="0"/>
            <a:t> u </a:t>
          </a:r>
          <a:r>
            <a:rPr lang="en-US" dirty="0" err="1"/>
            <a:t>Njemačkoj</a:t>
          </a:r>
          <a:r>
            <a:rPr lang="en-US" dirty="0"/>
            <a:t>.</a:t>
          </a:r>
        </a:p>
      </dgm:t>
    </dgm:pt>
    <dgm:pt modelId="{C59390C5-C8E9-4F0F-9808-FD6849A37154}" type="parTrans" cxnId="{55BD1A77-218A-455F-AADF-F9564B13B78F}">
      <dgm:prSet/>
      <dgm:spPr/>
      <dgm:t>
        <a:bodyPr/>
        <a:lstStyle/>
        <a:p>
          <a:endParaRPr lang="en-US"/>
        </a:p>
      </dgm:t>
    </dgm:pt>
    <dgm:pt modelId="{DE9115CF-859C-43CE-A783-A49D348D094E}" type="sibTrans" cxnId="{55BD1A77-218A-455F-AADF-F9564B13B78F}">
      <dgm:prSet/>
      <dgm:spPr/>
      <dgm:t>
        <a:bodyPr/>
        <a:lstStyle/>
        <a:p>
          <a:endParaRPr lang="en-US"/>
        </a:p>
      </dgm:t>
    </dgm:pt>
    <dgm:pt modelId="{11D88AEF-75DD-42FA-A5B0-5A062252A27B}" type="pres">
      <dgm:prSet presAssocID="{AE1183C1-E146-46C5-BDC2-A59FE2E0591B}" presName="Name0" presStyleCnt="0">
        <dgm:presLayoutVars>
          <dgm:dir/>
          <dgm:resizeHandles val="exact"/>
        </dgm:presLayoutVars>
      </dgm:prSet>
      <dgm:spPr/>
    </dgm:pt>
    <dgm:pt modelId="{BCAF391A-47A5-49AE-95C2-2C56C9284B24}" type="pres">
      <dgm:prSet presAssocID="{AE1183C1-E146-46C5-BDC2-A59FE2E0591B}" presName="fgShape" presStyleLbl="fgShp" presStyleIdx="0" presStyleCnt="1"/>
      <dgm:spPr/>
    </dgm:pt>
    <dgm:pt modelId="{42346B7A-39C4-4D40-A9FD-6EECAC3FA64D}" type="pres">
      <dgm:prSet presAssocID="{AE1183C1-E146-46C5-BDC2-A59FE2E0591B}" presName="linComp" presStyleCnt="0"/>
      <dgm:spPr/>
    </dgm:pt>
    <dgm:pt modelId="{84CC2472-526C-4318-9A90-7650E19B7EBD}" type="pres">
      <dgm:prSet presAssocID="{E9AD517C-12EF-437C-B149-3462397C2F68}" presName="compNode" presStyleCnt="0"/>
      <dgm:spPr/>
    </dgm:pt>
    <dgm:pt modelId="{08E8A30A-0272-45CE-9835-04531B05AA32}" type="pres">
      <dgm:prSet presAssocID="{E9AD517C-12EF-437C-B149-3462397C2F68}" presName="bkgdShape" presStyleLbl="node1" presStyleIdx="0" presStyleCnt="1"/>
      <dgm:spPr/>
    </dgm:pt>
    <dgm:pt modelId="{6867047D-80F1-41CC-AF33-47646C0581C0}" type="pres">
      <dgm:prSet presAssocID="{E9AD517C-12EF-437C-B149-3462397C2F68}" presName="nodeTx" presStyleLbl="node1" presStyleIdx="0" presStyleCnt="1">
        <dgm:presLayoutVars>
          <dgm:bulletEnabled val="1"/>
        </dgm:presLayoutVars>
      </dgm:prSet>
      <dgm:spPr/>
    </dgm:pt>
    <dgm:pt modelId="{AC2D4DF6-6804-4E7F-9466-1BF1B0C70F75}" type="pres">
      <dgm:prSet presAssocID="{E9AD517C-12EF-437C-B149-3462397C2F68}" presName="invisiNode" presStyleLbl="node1" presStyleIdx="0" presStyleCnt="1"/>
      <dgm:spPr/>
    </dgm:pt>
    <dgm:pt modelId="{1860A68E-9031-450D-A556-F487848F4207}" type="pres">
      <dgm:prSet presAssocID="{E9AD517C-12EF-437C-B149-3462397C2F68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F554914-2F85-464F-8146-8E4850CF9F46}" type="presOf" srcId="{E9AD517C-12EF-437C-B149-3462397C2F68}" destId="{6867047D-80F1-41CC-AF33-47646C0581C0}" srcOrd="1" destOrd="0" presId="urn:microsoft.com/office/officeart/2005/8/layout/hList7"/>
    <dgm:cxn modelId="{07AE2155-DFA6-4849-94CF-2C6547B767DF}" type="presOf" srcId="{E9AD517C-12EF-437C-B149-3462397C2F68}" destId="{08E8A30A-0272-45CE-9835-04531B05AA32}" srcOrd="0" destOrd="0" presId="urn:microsoft.com/office/officeart/2005/8/layout/hList7"/>
    <dgm:cxn modelId="{55BD1A77-218A-455F-AADF-F9564B13B78F}" srcId="{AE1183C1-E146-46C5-BDC2-A59FE2E0591B}" destId="{E9AD517C-12EF-437C-B149-3462397C2F68}" srcOrd="0" destOrd="0" parTransId="{C59390C5-C8E9-4F0F-9808-FD6849A37154}" sibTransId="{DE9115CF-859C-43CE-A783-A49D348D094E}"/>
    <dgm:cxn modelId="{B21D64F5-6694-44C5-B8FE-BE7F97E83E6F}" type="presOf" srcId="{AE1183C1-E146-46C5-BDC2-A59FE2E0591B}" destId="{11D88AEF-75DD-42FA-A5B0-5A062252A27B}" srcOrd="0" destOrd="0" presId="urn:microsoft.com/office/officeart/2005/8/layout/hList7"/>
    <dgm:cxn modelId="{EFA5D2A0-CB86-407D-8536-14064879269A}" type="presParOf" srcId="{11D88AEF-75DD-42FA-A5B0-5A062252A27B}" destId="{BCAF391A-47A5-49AE-95C2-2C56C9284B24}" srcOrd="0" destOrd="0" presId="urn:microsoft.com/office/officeart/2005/8/layout/hList7"/>
    <dgm:cxn modelId="{87E93555-7E84-4D84-8992-29614DF221AC}" type="presParOf" srcId="{11D88AEF-75DD-42FA-A5B0-5A062252A27B}" destId="{42346B7A-39C4-4D40-A9FD-6EECAC3FA64D}" srcOrd="1" destOrd="0" presId="urn:microsoft.com/office/officeart/2005/8/layout/hList7"/>
    <dgm:cxn modelId="{32223020-3BB2-4590-AB0B-E36AFB703666}" type="presParOf" srcId="{42346B7A-39C4-4D40-A9FD-6EECAC3FA64D}" destId="{84CC2472-526C-4318-9A90-7650E19B7EBD}" srcOrd="0" destOrd="0" presId="urn:microsoft.com/office/officeart/2005/8/layout/hList7"/>
    <dgm:cxn modelId="{413E7AC9-E539-4979-A4F0-7A5CCD24F1ED}" type="presParOf" srcId="{84CC2472-526C-4318-9A90-7650E19B7EBD}" destId="{08E8A30A-0272-45CE-9835-04531B05AA32}" srcOrd="0" destOrd="0" presId="urn:microsoft.com/office/officeart/2005/8/layout/hList7"/>
    <dgm:cxn modelId="{CA563AC1-E310-4B5E-8C71-17D19E2F499A}" type="presParOf" srcId="{84CC2472-526C-4318-9A90-7650E19B7EBD}" destId="{6867047D-80F1-41CC-AF33-47646C0581C0}" srcOrd="1" destOrd="0" presId="urn:microsoft.com/office/officeart/2005/8/layout/hList7"/>
    <dgm:cxn modelId="{176C2F5B-A80B-4FAA-98AE-0B7141BD4045}" type="presParOf" srcId="{84CC2472-526C-4318-9A90-7650E19B7EBD}" destId="{AC2D4DF6-6804-4E7F-9466-1BF1B0C70F75}" srcOrd="2" destOrd="0" presId="urn:microsoft.com/office/officeart/2005/8/layout/hList7"/>
    <dgm:cxn modelId="{63D93037-EC50-4187-B848-A8DD19BEFE32}" type="presParOf" srcId="{84CC2472-526C-4318-9A90-7650E19B7EBD}" destId="{1860A68E-9031-450D-A556-F487848F420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A41B4-C916-4B87-8EE8-06E0BB0CE8E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F8F2FC-7FD0-4F86-816D-D97667BDA87A}">
      <dgm:prSet/>
      <dgm:spPr/>
      <dgm:t>
        <a:bodyPr/>
        <a:lstStyle/>
        <a:p>
          <a:pPr rtl="0"/>
          <a:r>
            <a:rPr lang="en-US" dirty="0" err="1"/>
            <a:t>Najpoznatija</a:t>
          </a:r>
          <a:r>
            <a:rPr lang="en-US" dirty="0"/>
            <a:t> </a:t>
          </a:r>
          <a:r>
            <a:rPr lang="en-US" dirty="0" err="1"/>
            <a:t>djela</a:t>
          </a:r>
          <a:r>
            <a:rPr lang="en-US" dirty="0"/>
            <a:t> Johana </a:t>
          </a:r>
          <a:r>
            <a:rPr lang="en-US" dirty="0" err="1"/>
            <a:t>Volfganga</a:t>
          </a:r>
          <a:r>
            <a:rPr lang="en-US" dirty="0"/>
            <a:t> </a:t>
          </a:r>
          <a:r>
            <a:rPr lang="en-US" dirty="0" err="1"/>
            <a:t>fon</a:t>
          </a:r>
          <a:r>
            <a:rPr lang="en-US" dirty="0"/>
            <a:t> </a:t>
          </a:r>
          <a:r>
            <a:rPr lang="en-US" dirty="0" err="1"/>
            <a:t>Getea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romani</a:t>
          </a:r>
          <a:r>
            <a:rPr lang="en-US" dirty="0"/>
            <a:t> “</a:t>
          </a:r>
          <a:r>
            <a:rPr lang="en-US" dirty="0" err="1"/>
            <a:t>Jadi</a:t>
          </a:r>
          <a:r>
            <a:rPr lang="en-US" dirty="0"/>
            <a:t> </a:t>
          </a:r>
          <a:r>
            <a:rPr lang="en-US" dirty="0" err="1"/>
            <a:t>mladog</a:t>
          </a:r>
          <a:r>
            <a:rPr lang="en-US" dirty="0"/>
            <a:t> </a:t>
          </a:r>
          <a:r>
            <a:rPr lang="en-US" dirty="0" err="1"/>
            <a:t>Vertera</a:t>
          </a:r>
          <a:r>
            <a:rPr lang="en-US" dirty="0"/>
            <a:t>”, “</a:t>
          </a:r>
          <a:r>
            <a:rPr lang="en-US" dirty="0" err="1"/>
            <a:t>Godine</a:t>
          </a:r>
          <a:r>
            <a:rPr lang="en-US" dirty="0"/>
            <a:t> </a:t>
          </a:r>
          <a:r>
            <a:rPr lang="en-US" dirty="0" err="1"/>
            <a:t>učenja</a:t>
          </a:r>
          <a:r>
            <a:rPr lang="en-US" dirty="0"/>
            <a:t> </a:t>
          </a:r>
          <a:r>
            <a:rPr lang="en-US" dirty="0" err="1"/>
            <a:t>Vilhema</a:t>
          </a:r>
          <a:r>
            <a:rPr lang="en-US" dirty="0"/>
            <a:t> </a:t>
          </a:r>
          <a:r>
            <a:rPr lang="en-US" dirty="0" err="1"/>
            <a:t>Majstera</a:t>
          </a:r>
          <a:r>
            <a:rPr lang="en-US" dirty="0"/>
            <a:t>” i “</a:t>
          </a:r>
          <a:r>
            <a:rPr lang="en-US" dirty="0" err="1"/>
            <a:t>Putovanja</a:t>
          </a:r>
          <a:r>
            <a:rPr lang="en-US" dirty="0"/>
            <a:t> </a:t>
          </a:r>
          <a:r>
            <a:rPr lang="en-US" dirty="0" err="1"/>
            <a:t>Vilhema</a:t>
          </a:r>
          <a:r>
            <a:rPr lang="en-US" dirty="0"/>
            <a:t> </a:t>
          </a:r>
          <a:r>
            <a:rPr lang="en-US" dirty="0" err="1"/>
            <a:t>Vejstera</a:t>
          </a:r>
          <a:r>
            <a:rPr lang="en-US" dirty="0"/>
            <a:t>”, drama </a:t>
          </a:r>
          <a:r>
            <a:rPr lang="sr-Latn-ME" dirty="0"/>
            <a:t>„</a:t>
          </a:r>
          <a:r>
            <a:rPr lang="en-US" dirty="0"/>
            <a:t>Faust</a:t>
          </a:r>
          <a:r>
            <a:rPr lang="sr-Latn-ME" dirty="0"/>
            <a:t>“</a:t>
          </a:r>
          <a:r>
            <a:rPr lang="en-US" dirty="0"/>
            <a:t>  p</a:t>
          </a:r>
          <a:r>
            <a:rPr lang="sr-Latn-ME" dirty="0"/>
            <a:t>j</a:t>
          </a:r>
          <a:r>
            <a:rPr lang="en-US" dirty="0" err="1"/>
            <a:t>esme</a:t>
          </a:r>
          <a:r>
            <a:rPr lang="en-US" dirty="0"/>
            <a:t> “</a:t>
          </a:r>
          <a:r>
            <a:rPr lang="en-US" dirty="0" err="1"/>
            <a:t>Bauk</a:t>
          </a:r>
          <a:r>
            <a:rPr lang="en-US" dirty="0"/>
            <a:t>” </a:t>
          </a:r>
          <a:r>
            <a:rPr lang="en-US" dirty="0" err="1"/>
            <a:t>ili</a:t>
          </a:r>
          <a:r>
            <a:rPr lang="en-US" dirty="0"/>
            <a:t> “</a:t>
          </a:r>
          <a:r>
            <a:rPr lang="en-US" dirty="0" err="1"/>
            <a:t>Kralj</a:t>
          </a:r>
          <a:r>
            <a:rPr lang="en-US" dirty="0"/>
            <a:t> </a:t>
          </a:r>
          <a:r>
            <a:rPr lang="en-US" dirty="0" err="1"/>
            <a:t>Vil</a:t>
          </a:r>
          <a:r>
            <a:rPr lang="sr-Latn-ME" dirty="0"/>
            <a:t>ovnjak</a:t>
          </a:r>
          <a:r>
            <a:rPr lang="en-US" dirty="0"/>
            <a:t>”, “</a:t>
          </a:r>
          <a:r>
            <a:rPr lang="en-US" dirty="0" err="1"/>
            <a:t>Prometej</a:t>
          </a:r>
          <a:r>
            <a:rPr lang="en-US" dirty="0"/>
            <a:t>”, “</a:t>
          </a:r>
          <a:r>
            <a:rPr lang="en-US" dirty="0" err="1"/>
            <a:t>Putnikova</a:t>
          </a:r>
          <a:r>
            <a:rPr lang="en-US" dirty="0"/>
            <a:t> </a:t>
          </a:r>
          <a:r>
            <a:rPr lang="en-US" dirty="0" err="1"/>
            <a:t>noća</a:t>
          </a:r>
          <a:r>
            <a:rPr lang="en-US" dirty="0"/>
            <a:t> p</a:t>
          </a:r>
          <a:r>
            <a:rPr lang="sr-Latn-ME" dirty="0"/>
            <a:t>j</a:t>
          </a:r>
          <a:r>
            <a:rPr lang="en-US" dirty="0" err="1"/>
            <a:t>esma</a:t>
          </a:r>
          <a:r>
            <a:rPr lang="en-US" dirty="0"/>
            <a:t>” i </a:t>
          </a:r>
          <a:r>
            <a:rPr lang="en-US" dirty="0" err="1"/>
            <a:t>druge</a:t>
          </a:r>
          <a:r>
            <a:rPr lang="en-US" dirty="0"/>
            <a:t>. </a:t>
          </a:r>
        </a:p>
      </dgm:t>
    </dgm:pt>
    <dgm:pt modelId="{BF5CCD6A-30B4-4713-BD80-D8939B1FDF47}" type="parTrans" cxnId="{0E195582-C8E4-4943-B8B8-20438BBA51F9}">
      <dgm:prSet/>
      <dgm:spPr/>
      <dgm:t>
        <a:bodyPr/>
        <a:lstStyle/>
        <a:p>
          <a:endParaRPr lang="en-US"/>
        </a:p>
      </dgm:t>
    </dgm:pt>
    <dgm:pt modelId="{1213E2DA-7BD8-452A-B592-60EC1DC0DE08}" type="sibTrans" cxnId="{0E195582-C8E4-4943-B8B8-20438BBA51F9}">
      <dgm:prSet/>
      <dgm:spPr/>
      <dgm:t>
        <a:bodyPr/>
        <a:lstStyle/>
        <a:p>
          <a:endParaRPr lang="en-US"/>
        </a:p>
      </dgm:t>
    </dgm:pt>
    <dgm:pt modelId="{62F8D6FD-733A-498B-B36E-3FD070B2FA86}" type="pres">
      <dgm:prSet presAssocID="{C42A41B4-C916-4B87-8EE8-06E0BB0CE8E7}" presName="linearFlow" presStyleCnt="0">
        <dgm:presLayoutVars>
          <dgm:dir/>
          <dgm:resizeHandles val="exact"/>
        </dgm:presLayoutVars>
      </dgm:prSet>
      <dgm:spPr/>
    </dgm:pt>
    <dgm:pt modelId="{F83A51CB-81D3-454F-BAF8-C1DD1B1342F5}" type="pres">
      <dgm:prSet presAssocID="{3FF8F2FC-7FD0-4F86-816D-D97667BDA87A}" presName="composite" presStyleCnt="0"/>
      <dgm:spPr/>
    </dgm:pt>
    <dgm:pt modelId="{1E8FA561-E1F5-4877-8040-0F38B0227A2B}" type="pres">
      <dgm:prSet presAssocID="{3FF8F2FC-7FD0-4F86-816D-D97667BDA87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1BF7E7-B269-4B63-8923-5062B510A58A}" type="pres">
      <dgm:prSet presAssocID="{3FF8F2FC-7FD0-4F86-816D-D97667BDA87A}" presName="txShp" presStyleLbl="node1" presStyleIdx="0" presStyleCnt="1">
        <dgm:presLayoutVars>
          <dgm:bulletEnabled val="1"/>
        </dgm:presLayoutVars>
      </dgm:prSet>
      <dgm:spPr/>
    </dgm:pt>
  </dgm:ptLst>
  <dgm:cxnLst>
    <dgm:cxn modelId="{1FB7BF1B-7217-4608-B388-5228235001A9}" type="presOf" srcId="{C42A41B4-C916-4B87-8EE8-06E0BB0CE8E7}" destId="{62F8D6FD-733A-498B-B36E-3FD070B2FA86}" srcOrd="0" destOrd="0" presId="urn:microsoft.com/office/officeart/2005/8/layout/vList3"/>
    <dgm:cxn modelId="{0E195582-C8E4-4943-B8B8-20438BBA51F9}" srcId="{C42A41B4-C916-4B87-8EE8-06E0BB0CE8E7}" destId="{3FF8F2FC-7FD0-4F86-816D-D97667BDA87A}" srcOrd="0" destOrd="0" parTransId="{BF5CCD6A-30B4-4713-BD80-D8939B1FDF47}" sibTransId="{1213E2DA-7BD8-452A-B592-60EC1DC0DE08}"/>
    <dgm:cxn modelId="{9913E1F4-79B8-45F4-ADA8-E53F3E292975}" type="presOf" srcId="{3FF8F2FC-7FD0-4F86-816D-D97667BDA87A}" destId="{B71BF7E7-B269-4B63-8923-5062B510A58A}" srcOrd="0" destOrd="0" presId="urn:microsoft.com/office/officeart/2005/8/layout/vList3"/>
    <dgm:cxn modelId="{832DF2AB-01E2-408B-B547-5A8C81B7DBDD}" type="presParOf" srcId="{62F8D6FD-733A-498B-B36E-3FD070B2FA86}" destId="{F83A51CB-81D3-454F-BAF8-C1DD1B1342F5}" srcOrd="0" destOrd="0" presId="urn:microsoft.com/office/officeart/2005/8/layout/vList3"/>
    <dgm:cxn modelId="{5C43CB5C-6836-4BC2-8C09-E07846569D8C}" type="presParOf" srcId="{F83A51CB-81D3-454F-BAF8-C1DD1B1342F5}" destId="{1E8FA561-E1F5-4877-8040-0F38B0227A2B}" srcOrd="0" destOrd="0" presId="urn:microsoft.com/office/officeart/2005/8/layout/vList3"/>
    <dgm:cxn modelId="{C68A6EEF-9166-4A52-AE06-5815CAB0461B}" type="presParOf" srcId="{F83A51CB-81D3-454F-BAF8-C1DD1B1342F5}" destId="{B71BF7E7-B269-4B63-8923-5062B510A5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B6CF1F-9ACA-422F-A765-58B03B9FD4AF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0747A18-1765-4A90-9860-01463ED9ED61}">
      <dgm:prSet/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en-US" dirty="0"/>
            <a:t>P</a:t>
          </a:r>
          <a:r>
            <a:rPr lang="sr-Latn-ME" dirty="0"/>
            <a:t>j</a:t>
          </a:r>
          <a:r>
            <a:rPr lang="en-US" dirty="0" err="1"/>
            <a:t>esma</a:t>
          </a:r>
          <a:r>
            <a:rPr lang="en-US" dirty="0"/>
            <a:t> “</a:t>
          </a:r>
          <a:r>
            <a:rPr lang="en-US" dirty="0" err="1"/>
            <a:t>Bauk</a:t>
          </a:r>
          <a:r>
            <a:rPr lang="en-US" dirty="0"/>
            <a:t>” </a:t>
          </a:r>
          <a:r>
            <a:rPr lang="en-US" dirty="0" err="1"/>
            <a:t>ili</a:t>
          </a:r>
          <a:r>
            <a:rPr lang="en-US" dirty="0"/>
            <a:t> “</a:t>
          </a:r>
          <a:r>
            <a:rPr lang="en-US" dirty="0" err="1"/>
            <a:t>Vilinski</a:t>
          </a:r>
          <a:r>
            <a:rPr lang="en-US" dirty="0"/>
            <a:t> </a:t>
          </a:r>
          <a:r>
            <a:rPr lang="en-US" dirty="0" err="1"/>
            <a:t>kralj</a:t>
          </a:r>
          <a:r>
            <a:rPr lang="en-US" dirty="0"/>
            <a:t>”, </a:t>
          </a:r>
          <a:r>
            <a:rPr lang="en-US" dirty="0" err="1"/>
            <a:t>opjevava</a:t>
          </a:r>
          <a:r>
            <a:rPr lang="en-US" dirty="0"/>
            <a:t> </a:t>
          </a:r>
          <a:r>
            <a:rPr lang="en-US" dirty="0" err="1"/>
            <a:t>stari</a:t>
          </a:r>
          <a:r>
            <a:rPr lang="en-US" dirty="0"/>
            <a:t> </a:t>
          </a:r>
          <a:r>
            <a:rPr lang="en-US" dirty="0" err="1"/>
            <a:t>skandinavski</a:t>
          </a:r>
          <a:r>
            <a:rPr lang="en-US" dirty="0"/>
            <a:t> </a:t>
          </a:r>
          <a:r>
            <a:rPr lang="en-US" dirty="0" err="1"/>
            <a:t>mit</a:t>
          </a:r>
          <a:r>
            <a:rPr lang="en-US" dirty="0"/>
            <a:t> o </a:t>
          </a:r>
          <a:r>
            <a:rPr lang="en-US" dirty="0" err="1"/>
            <a:t>šumskom</a:t>
          </a:r>
          <a:r>
            <a:rPr lang="en-US" dirty="0"/>
            <a:t> </a:t>
          </a:r>
          <a:r>
            <a:rPr lang="en-US" dirty="0" err="1"/>
            <a:t>duhu</a:t>
          </a:r>
          <a:r>
            <a:rPr lang="en-US" dirty="0"/>
            <a:t> </a:t>
          </a:r>
          <a:r>
            <a:rPr lang="en-US" dirty="0" err="1"/>
            <a:t>koji</a:t>
          </a:r>
          <a:r>
            <a:rPr lang="en-US" dirty="0"/>
            <a:t> </a:t>
          </a:r>
          <a:r>
            <a:rPr lang="en-US" dirty="0" err="1"/>
            <a:t>priziva</a:t>
          </a:r>
          <a:r>
            <a:rPr lang="en-US" dirty="0"/>
            <a:t> d</a:t>
          </a:r>
          <a:r>
            <a:rPr lang="sr-Latn-ME" dirty="0"/>
            <a:t>j</a:t>
          </a:r>
          <a:r>
            <a:rPr lang="en-US" dirty="0" err="1"/>
            <a:t>ecu</a:t>
          </a:r>
          <a:r>
            <a:rPr lang="en-US" dirty="0"/>
            <a:t> i </a:t>
          </a:r>
          <a:r>
            <a:rPr lang="en-US" dirty="0" err="1"/>
            <a:t>mami</a:t>
          </a:r>
          <a:r>
            <a:rPr lang="en-US" dirty="0"/>
            <a:t> </a:t>
          </a:r>
          <a:r>
            <a:rPr lang="en-US" dirty="0" err="1"/>
            <a:t>ih</a:t>
          </a:r>
          <a:r>
            <a:rPr lang="en-US" dirty="0"/>
            <a:t> u </a:t>
          </a:r>
          <a:r>
            <a:rPr lang="en-US" dirty="0" err="1"/>
            <a:t>smrt</a:t>
          </a:r>
          <a:r>
            <a:rPr lang="en-US" dirty="0"/>
            <a:t>. </a:t>
          </a:r>
          <a:r>
            <a:rPr lang="en-US" dirty="0" err="1"/>
            <a:t>Gete</a:t>
          </a:r>
          <a:r>
            <a:rPr lang="en-US" dirty="0"/>
            <a:t> je to </a:t>
          </a:r>
          <a:r>
            <a:rPr lang="en-US" dirty="0" err="1"/>
            <a:t>stvorenje</a:t>
          </a:r>
          <a:r>
            <a:rPr lang="en-US" dirty="0"/>
            <a:t> </a:t>
          </a:r>
          <a:r>
            <a:rPr lang="en-US" dirty="0" err="1"/>
            <a:t>nazvao</a:t>
          </a:r>
          <a:r>
            <a:rPr lang="en-US" dirty="0"/>
            <a:t> </a:t>
          </a:r>
          <a:r>
            <a:rPr lang="en-US" dirty="0" err="1"/>
            <a:t>vilinskim</a:t>
          </a:r>
          <a:r>
            <a:rPr lang="en-US" dirty="0"/>
            <a:t> </a:t>
          </a:r>
          <a:r>
            <a:rPr lang="en-US" dirty="0" err="1"/>
            <a:t>kraljem</a:t>
          </a:r>
          <a:r>
            <a:rPr lang="en-US" dirty="0"/>
            <a:t> i </a:t>
          </a:r>
          <a:r>
            <a:rPr lang="en-US" dirty="0" err="1"/>
            <a:t>isp</a:t>
          </a:r>
          <a:r>
            <a:rPr lang="sr-Latn-ME" dirty="0"/>
            <a:t>j</a:t>
          </a:r>
          <a:r>
            <a:rPr lang="en-US" dirty="0" err="1"/>
            <a:t>evao</a:t>
          </a:r>
          <a:r>
            <a:rPr lang="en-US" dirty="0"/>
            <a:t> </a:t>
          </a:r>
          <a:r>
            <a:rPr lang="en-US" dirty="0" err="1"/>
            <a:t>jednu</a:t>
          </a:r>
          <a:r>
            <a:rPr lang="en-US" dirty="0"/>
            <a:t> </a:t>
          </a:r>
          <a:r>
            <a:rPr lang="en-US" dirty="0" err="1"/>
            <a:t>situaciju</a:t>
          </a:r>
          <a:r>
            <a:rPr lang="en-US" dirty="0"/>
            <a:t> </a:t>
          </a:r>
          <a:r>
            <a:rPr lang="en-US" dirty="0" err="1"/>
            <a:t>kojom</a:t>
          </a:r>
          <a:r>
            <a:rPr lang="en-US" dirty="0"/>
            <a:t> </a:t>
          </a:r>
          <a:r>
            <a:rPr lang="en-US" dirty="0" err="1"/>
            <a:t>nam</a:t>
          </a:r>
          <a:r>
            <a:rPr lang="en-US" dirty="0"/>
            <a:t> </a:t>
          </a:r>
          <a:r>
            <a:rPr lang="en-US" dirty="0" err="1"/>
            <a:t>prikazuje</a:t>
          </a:r>
          <a:r>
            <a:rPr lang="en-US" dirty="0"/>
            <a:t> </a:t>
          </a:r>
          <a:r>
            <a:rPr lang="en-US" dirty="0" err="1"/>
            <a:t>kako</a:t>
          </a:r>
          <a:r>
            <a:rPr lang="en-US" dirty="0"/>
            <a:t> to </a:t>
          </a:r>
          <a:r>
            <a:rPr lang="en-US" dirty="0" err="1"/>
            <a:t>biće</a:t>
          </a:r>
          <a:r>
            <a:rPr lang="en-US" dirty="0"/>
            <a:t> d</a:t>
          </a:r>
          <a:r>
            <a:rPr lang="sr-Latn-ME" dirty="0"/>
            <a:t>j</a:t>
          </a:r>
          <a:r>
            <a:rPr lang="en-US" dirty="0" err="1"/>
            <a:t>eluje</a:t>
          </a:r>
          <a:r>
            <a:rPr lang="en-US" dirty="0"/>
            <a:t>. </a:t>
          </a:r>
        </a:p>
      </dgm:t>
    </dgm:pt>
    <dgm:pt modelId="{7884E5C7-AC42-434A-B102-96FEFFE2D409}" type="parTrans" cxnId="{5C1B1C4E-D926-4379-904A-3A6669C4C26C}">
      <dgm:prSet/>
      <dgm:spPr/>
      <dgm:t>
        <a:bodyPr/>
        <a:lstStyle/>
        <a:p>
          <a:endParaRPr lang="en-US"/>
        </a:p>
      </dgm:t>
    </dgm:pt>
    <dgm:pt modelId="{B76EFA11-8983-42BB-B141-318736849657}" type="sibTrans" cxnId="{5C1B1C4E-D926-4379-904A-3A6669C4C26C}">
      <dgm:prSet/>
      <dgm:spPr/>
      <dgm:t>
        <a:bodyPr/>
        <a:lstStyle/>
        <a:p>
          <a:endParaRPr lang="en-US"/>
        </a:p>
      </dgm:t>
    </dgm:pt>
    <dgm:pt modelId="{3D4CE201-76A2-4BE7-91B1-5F01C847FDF3}" type="pres">
      <dgm:prSet presAssocID="{B4B6CF1F-9ACA-422F-A765-58B03B9FD4AF}" presName="linear" presStyleCnt="0">
        <dgm:presLayoutVars>
          <dgm:animLvl val="lvl"/>
          <dgm:resizeHandles val="exact"/>
        </dgm:presLayoutVars>
      </dgm:prSet>
      <dgm:spPr/>
    </dgm:pt>
    <dgm:pt modelId="{7A54D359-835D-429F-B165-54BB01354367}" type="pres">
      <dgm:prSet presAssocID="{A0747A18-1765-4A90-9860-01463ED9ED6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C1B1C4E-D926-4379-904A-3A6669C4C26C}" srcId="{B4B6CF1F-9ACA-422F-A765-58B03B9FD4AF}" destId="{A0747A18-1765-4A90-9860-01463ED9ED61}" srcOrd="0" destOrd="0" parTransId="{7884E5C7-AC42-434A-B102-96FEFFE2D409}" sibTransId="{B76EFA11-8983-42BB-B141-318736849657}"/>
    <dgm:cxn modelId="{C78EA282-836B-413F-BB86-93E143D91B05}" type="presOf" srcId="{A0747A18-1765-4A90-9860-01463ED9ED61}" destId="{7A54D359-835D-429F-B165-54BB01354367}" srcOrd="0" destOrd="0" presId="urn:microsoft.com/office/officeart/2005/8/layout/vList2"/>
    <dgm:cxn modelId="{322A249A-7F67-4840-91A3-306DC2FCA919}" type="presOf" srcId="{B4B6CF1F-9ACA-422F-A765-58B03B9FD4AF}" destId="{3D4CE201-76A2-4BE7-91B1-5F01C847FDF3}" srcOrd="0" destOrd="0" presId="urn:microsoft.com/office/officeart/2005/8/layout/vList2"/>
    <dgm:cxn modelId="{0240F8F0-C62C-497B-A1A7-EC06DDAEE8B2}" type="presParOf" srcId="{3D4CE201-76A2-4BE7-91B1-5F01C847FDF3}" destId="{7A54D359-835D-429F-B165-54BB013543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72B759-6418-4901-BA80-9D98B4B2F34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F3AF9AD-09C6-4246-8E09-3189165CABDF}">
      <dgm:prSet/>
      <dgm:spPr>
        <a:gradFill rotWithShape="0">
          <a:gsLst>
            <a:gs pos="0">
              <a:schemeClr val="bg2">
                <a:lumMod val="7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en-US" b="0" i="0" dirty="0"/>
            <a:t>P</a:t>
          </a:r>
          <a:r>
            <a:rPr lang="sr-Latn-ME" b="0" i="0" dirty="0"/>
            <a:t>j</a:t>
          </a:r>
          <a:r>
            <a:rPr lang="en-US" b="0" i="0" dirty="0" err="1"/>
            <a:t>esma</a:t>
          </a:r>
          <a:r>
            <a:rPr lang="en-US" b="0" i="0" dirty="0"/>
            <a:t> </a:t>
          </a:r>
          <a:r>
            <a:rPr lang="en-US" b="0" i="0" dirty="0" err="1"/>
            <a:t>ima</a:t>
          </a:r>
          <a:r>
            <a:rPr lang="en-US" b="0" i="0" dirty="0"/>
            <a:t> </a:t>
          </a:r>
          <a:r>
            <a:rPr lang="en-US" b="0" i="0" dirty="0" err="1"/>
            <a:t>svoju</a:t>
          </a:r>
          <a:r>
            <a:rPr lang="en-US" b="0" i="0" dirty="0"/>
            <a:t> </a:t>
          </a:r>
          <a:r>
            <a:rPr lang="en-US" b="0" i="0" dirty="0" err="1"/>
            <a:t>lirski</a:t>
          </a:r>
          <a:r>
            <a:rPr lang="en-US" b="0" i="0" dirty="0"/>
            <a:t> </a:t>
          </a:r>
          <a:r>
            <a:rPr lang="en-US" b="0" i="0" dirty="0" err="1"/>
            <a:t>prikazanu</a:t>
          </a:r>
          <a:r>
            <a:rPr lang="en-US" b="0" i="0" dirty="0"/>
            <a:t> </a:t>
          </a:r>
          <a:r>
            <a:rPr lang="en-US" b="0" i="0" dirty="0" err="1"/>
            <a:t>radnju</a:t>
          </a:r>
          <a:r>
            <a:rPr lang="en-US" b="0" i="0" dirty="0"/>
            <a:t> </a:t>
          </a:r>
          <a:r>
            <a:rPr lang="en-US" b="0" i="0" dirty="0" err="1"/>
            <a:t>koja</a:t>
          </a:r>
          <a:r>
            <a:rPr lang="en-US" b="0" i="0" dirty="0"/>
            <a:t> se </a:t>
          </a:r>
          <a:r>
            <a:rPr lang="en-US" b="0" i="0" dirty="0" err="1"/>
            <a:t>odvija</a:t>
          </a:r>
          <a:r>
            <a:rPr lang="en-US" b="0" i="0" dirty="0"/>
            <a:t> </a:t>
          </a:r>
          <a:r>
            <a:rPr lang="en-US" b="0" i="0" dirty="0" err="1"/>
            <a:t>jedne</a:t>
          </a:r>
          <a:r>
            <a:rPr lang="en-US" b="0" i="0" dirty="0"/>
            <a:t> </a:t>
          </a:r>
          <a:r>
            <a:rPr lang="en-US" b="0" i="0" dirty="0" err="1"/>
            <a:t>noći</a:t>
          </a:r>
          <a:r>
            <a:rPr lang="en-US" b="0" i="0" dirty="0"/>
            <a:t> u </a:t>
          </a:r>
          <a:r>
            <a:rPr lang="en-US" b="0" i="0" dirty="0" err="1"/>
            <a:t>šumi</a:t>
          </a:r>
          <a:r>
            <a:rPr lang="en-US" b="0" i="0" dirty="0"/>
            <a:t>. </a:t>
          </a:r>
          <a:r>
            <a:rPr lang="en-US" b="0" i="0" dirty="0" err="1"/>
            <a:t>Otac</a:t>
          </a:r>
          <a:r>
            <a:rPr lang="en-US" b="0" i="0" dirty="0"/>
            <a:t> je </a:t>
          </a:r>
          <a:r>
            <a:rPr lang="en-US" b="0" i="0" dirty="0" err="1"/>
            <a:t>jahao</a:t>
          </a:r>
          <a:r>
            <a:rPr lang="en-US" b="0" i="0" dirty="0"/>
            <a:t> </a:t>
          </a:r>
          <a:r>
            <a:rPr lang="en-US" b="0" i="0" dirty="0" err="1"/>
            <a:t>kroz</a:t>
          </a:r>
          <a:r>
            <a:rPr lang="en-US" b="0" i="0" dirty="0"/>
            <a:t> </a:t>
          </a:r>
          <a:r>
            <a:rPr lang="en-US" b="0" i="0" dirty="0" err="1"/>
            <a:t>šumu</a:t>
          </a:r>
          <a:r>
            <a:rPr lang="en-US" b="0" i="0" dirty="0"/>
            <a:t> </a:t>
          </a:r>
          <a:r>
            <a:rPr lang="en-US" b="0" i="0" dirty="0" err="1"/>
            <a:t>sa</a:t>
          </a:r>
          <a:r>
            <a:rPr lang="en-US" b="0" i="0" dirty="0"/>
            <a:t> </a:t>
          </a:r>
          <a:r>
            <a:rPr lang="en-US" b="0" i="0" dirty="0" err="1"/>
            <a:t>sinom</a:t>
          </a:r>
          <a:r>
            <a:rPr lang="en-US" b="0" i="0" dirty="0"/>
            <a:t> </a:t>
          </a:r>
          <a:r>
            <a:rPr lang="en-US" b="0" i="0" dirty="0" err="1"/>
            <a:t>na</a:t>
          </a:r>
          <a:r>
            <a:rPr lang="en-US" b="0" i="0" dirty="0"/>
            <a:t> </a:t>
          </a:r>
          <a:r>
            <a:rPr lang="en-US" b="0" i="0" dirty="0" err="1"/>
            <a:t>rukama</a:t>
          </a:r>
          <a:r>
            <a:rPr lang="en-US" b="0" i="0" dirty="0"/>
            <a:t>. </a:t>
          </a:r>
          <a:r>
            <a:rPr lang="en-US" b="0" i="0" dirty="0" err="1"/>
            <a:t>Dok</a:t>
          </a:r>
          <a:r>
            <a:rPr lang="en-US" b="0" i="0" dirty="0"/>
            <a:t> </a:t>
          </a:r>
          <a:r>
            <a:rPr lang="en-US" b="0" i="0" dirty="0" err="1"/>
            <a:t>su</a:t>
          </a:r>
          <a:r>
            <a:rPr lang="en-US" b="0" i="0" dirty="0"/>
            <a:t> </a:t>
          </a:r>
          <a:r>
            <a:rPr lang="en-US" b="0" i="0" dirty="0" err="1"/>
            <a:t>prolazili</a:t>
          </a:r>
          <a:r>
            <a:rPr lang="en-US" b="0" i="0" dirty="0"/>
            <a:t> </a:t>
          </a:r>
          <a:r>
            <a:rPr lang="en-US" b="0" i="0" dirty="0" err="1"/>
            <a:t>kroz</a:t>
          </a:r>
          <a:r>
            <a:rPr lang="en-US" b="0" i="0" dirty="0"/>
            <a:t> </a:t>
          </a:r>
          <a:r>
            <a:rPr lang="en-US" b="0" i="0" dirty="0" err="1"/>
            <a:t>šumu</a:t>
          </a:r>
          <a:r>
            <a:rPr lang="en-US" b="0" i="0" dirty="0"/>
            <a:t>, sin je </a:t>
          </a:r>
          <a:r>
            <a:rPr lang="en-US" b="0" i="0" dirty="0" err="1"/>
            <a:t>oca</a:t>
          </a:r>
          <a:r>
            <a:rPr lang="en-US" b="0" i="0" dirty="0"/>
            <a:t> </a:t>
          </a:r>
          <a:r>
            <a:rPr lang="en-US" b="0" i="0" dirty="0" err="1"/>
            <a:t>upozoravao</a:t>
          </a:r>
          <a:r>
            <a:rPr lang="en-US" b="0" i="0" dirty="0"/>
            <a:t> </a:t>
          </a:r>
          <a:r>
            <a:rPr lang="en-US" b="0" i="0" dirty="0" err="1"/>
            <a:t>na</a:t>
          </a:r>
          <a:r>
            <a:rPr lang="en-US" b="0" i="0" dirty="0"/>
            <a:t> </a:t>
          </a:r>
          <a:r>
            <a:rPr lang="en-US" b="0" i="0" dirty="0" err="1"/>
            <a:t>vilinskog</a:t>
          </a:r>
          <a:r>
            <a:rPr lang="en-US" b="0" i="0" dirty="0"/>
            <a:t> </a:t>
          </a:r>
          <a:r>
            <a:rPr lang="en-US" b="0" i="0" dirty="0" err="1"/>
            <a:t>kralja</a:t>
          </a:r>
          <a:r>
            <a:rPr lang="en-US" b="0" i="0" dirty="0"/>
            <a:t> </a:t>
          </a:r>
          <a:r>
            <a:rPr lang="en-US" b="0" i="0" dirty="0" err="1"/>
            <a:t>koji</a:t>
          </a:r>
          <a:r>
            <a:rPr lang="en-US" b="0" i="0" dirty="0"/>
            <a:t> </a:t>
          </a:r>
          <a:r>
            <a:rPr lang="en-US" b="0" i="0" dirty="0" err="1"/>
            <a:t>ga</a:t>
          </a:r>
          <a:r>
            <a:rPr lang="en-US" b="0" i="0" dirty="0"/>
            <a:t> </a:t>
          </a:r>
          <a:r>
            <a:rPr lang="en-US" b="0" i="0" dirty="0" err="1"/>
            <a:t>doziva</a:t>
          </a:r>
          <a:r>
            <a:rPr lang="en-US" b="0" i="0" dirty="0"/>
            <a:t>. </a:t>
          </a:r>
          <a:r>
            <a:rPr lang="en-US" b="0" i="0" dirty="0" err="1"/>
            <a:t>Otac</a:t>
          </a:r>
          <a:r>
            <a:rPr lang="en-US" b="0" i="0" dirty="0"/>
            <a:t> je </a:t>
          </a:r>
          <a:r>
            <a:rPr lang="en-US" b="0" i="0" dirty="0" err="1"/>
            <a:t>mislio</a:t>
          </a:r>
          <a:r>
            <a:rPr lang="en-US" b="0" i="0" dirty="0"/>
            <a:t> da to </a:t>
          </a:r>
          <a:r>
            <a:rPr lang="en-US" b="0" i="0" dirty="0" err="1"/>
            <a:t>radi</a:t>
          </a:r>
          <a:r>
            <a:rPr lang="en-US" b="0" i="0" dirty="0"/>
            <a:t> d</a:t>
          </a:r>
          <a:r>
            <a:rPr lang="sr-Latn-ME" b="0" i="0" dirty="0"/>
            <a:t>j</a:t>
          </a:r>
          <a:r>
            <a:rPr lang="en-US" b="0" i="0" dirty="0" err="1"/>
            <a:t>eč</a:t>
          </a:r>
          <a:r>
            <a:rPr lang="sr-Latn-ME" b="0" i="0" dirty="0"/>
            <a:t>i</a:t>
          </a:r>
          <a:r>
            <a:rPr lang="en-US" b="0" i="0" dirty="0"/>
            <a:t>ja </a:t>
          </a:r>
          <a:r>
            <a:rPr lang="en-US" b="0" i="0" dirty="0" err="1"/>
            <a:t>mašta</a:t>
          </a:r>
          <a:r>
            <a:rPr lang="en-US" b="0" i="0" dirty="0"/>
            <a:t>, pa </a:t>
          </a:r>
          <a:r>
            <a:rPr lang="en-US" b="0" i="0" dirty="0" err="1"/>
            <a:t>ga</a:t>
          </a:r>
          <a:r>
            <a:rPr lang="en-US" b="0" i="0" dirty="0"/>
            <a:t> je </a:t>
          </a:r>
          <a:r>
            <a:rPr lang="en-US" b="0" i="0" dirty="0" err="1"/>
            <a:t>tešio</a:t>
          </a:r>
          <a:r>
            <a:rPr lang="en-US" b="0" i="0" dirty="0"/>
            <a:t> da </a:t>
          </a:r>
          <a:r>
            <a:rPr lang="en-US" b="0" i="0" dirty="0" err="1"/>
            <a:t>su</a:t>
          </a:r>
          <a:r>
            <a:rPr lang="en-US" b="0" i="0" dirty="0"/>
            <a:t> to </a:t>
          </a:r>
          <a:r>
            <a:rPr lang="en-US" b="0" i="0" dirty="0" err="1"/>
            <a:t>samo</a:t>
          </a:r>
          <a:r>
            <a:rPr lang="en-US" b="0" i="0" dirty="0"/>
            <a:t> </a:t>
          </a:r>
          <a:r>
            <a:rPr lang="en-US" b="0" i="0" dirty="0" err="1"/>
            <a:t>šumske</a:t>
          </a:r>
          <a:r>
            <a:rPr lang="en-US" b="0" i="0" dirty="0"/>
            <a:t> </a:t>
          </a:r>
          <a:r>
            <a:rPr lang="en-US" b="0" i="0" dirty="0" err="1"/>
            <a:t>prilike</a:t>
          </a:r>
          <a:r>
            <a:rPr lang="en-US" b="0" i="0" dirty="0"/>
            <a:t>, a ne </a:t>
          </a:r>
          <a:r>
            <a:rPr lang="en-US" b="0" i="0" dirty="0" err="1"/>
            <a:t>nekakvi</a:t>
          </a:r>
          <a:r>
            <a:rPr lang="en-US" b="0" i="0" dirty="0"/>
            <a:t> </a:t>
          </a:r>
          <a:r>
            <a:rPr lang="en-US" b="0" i="0" dirty="0" err="1"/>
            <a:t>duhovi</a:t>
          </a:r>
          <a:r>
            <a:rPr lang="en-US" b="0" i="0" dirty="0"/>
            <a:t>. </a:t>
          </a:r>
          <a:r>
            <a:rPr lang="en-US" b="0" i="0" dirty="0" err="1"/>
            <a:t>Ipak</a:t>
          </a:r>
          <a:r>
            <a:rPr lang="en-US" b="0" i="0" dirty="0"/>
            <a:t>, </a:t>
          </a:r>
          <a:r>
            <a:rPr lang="en-US" b="0" i="0" dirty="0" err="1"/>
            <a:t>vilinski</a:t>
          </a:r>
          <a:r>
            <a:rPr lang="en-US" b="0" i="0" dirty="0"/>
            <a:t> </a:t>
          </a:r>
          <a:r>
            <a:rPr lang="en-US" b="0" i="0" dirty="0" err="1"/>
            <a:t>kralj</a:t>
          </a:r>
          <a:r>
            <a:rPr lang="en-US" b="0" i="0" dirty="0"/>
            <a:t> </a:t>
          </a:r>
          <a:r>
            <a:rPr lang="en-US" b="0" i="0" dirty="0" err="1"/>
            <a:t>zgrabio</a:t>
          </a:r>
          <a:r>
            <a:rPr lang="en-US" b="0" i="0" dirty="0"/>
            <a:t> je d</a:t>
          </a:r>
          <a:r>
            <a:rPr lang="sr-Latn-ME" b="0" i="0" dirty="0"/>
            <a:t>j</a:t>
          </a:r>
          <a:r>
            <a:rPr lang="en-US" b="0" i="0" dirty="0" err="1"/>
            <a:t>ečaka</a:t>
          </a:r>
          <a:r>
            <a:rPr lang="en-US" b="0" i="0" dirty="0"/>
            <a:t> i </a:t>
          </a:r>
          <a:r>
            <a:rPr lang="en-US" b="0" i="0" dirty="0" err="1"/>
            <a:t>otac</a:t>
          </a:r>
          <a:r>
            <a:rPr lang="en-US" b="0" i="0" dirty="0"/>
            <a:t> je </a:t>
          </a:r>
          <a:r>
            <a:rPr lang="en-US" b="0" i="0" dirty="0" err="1"/>
            <a:t>ostao</a:t>
          </a:r>
          <a:r>
            <a:rPr lang="en-US" b="0" i="0" dirty="0"/>
            <a:t> s </a:t>
          </a:r>
          <a:r>
            <a:rPr lang="en-US" b="0" i="0" dirty="0" err="1"/>
            <a:t>mrtvim</a:t>
          </a:r>
          <a:r>
            <a:rPr lang="en-US" b="0" i="0" dirty="0"/>
            <a:t> d</a:t>
          </a:r>
          <a:r>
            <a:rPr lang="sr-Latn-ME" b="0" i="0" dirty="0"/>
            <a:t>j</a:t>
          </a:r>
          <a:r>
            <a:rPr lang="en-US" b="0" i="0" dirty="0" err="1"/>
            <a:t>etetom</a:t>
          </a:r>
          <a:r>
            <a:rPr lang="en-US" b="0" i="0" dirty="0"/>
            <a:t> </a:t>
          </a:r>
          <a:r>
            <a:rPr lang="en-US" b="0" i="0" dirty="0" err="1"/>
            <a:t>na</a:t>
          </a:r>
          <a:r>
            <a:rPr lang="en-US" b="0" i="0" dirty="0"/>
            <a:t> </a:t>
          </a:r>
          <a:r>
            <a:rPr lang="en-US" b="0" i="0" dirty="0" err="1"/>
            <a:t>rukama</a:t>
          </a:r>
          <a:r>
            <a:rPr lang="en-US" b="0" i="0" dirty="0"/>
            <a:t>.</a:t>
          </a:r>
          <a:endParaRPr lang="en-US" dirty="0"/>
        </a:p>
      </dgm:t>
    </dgm:pt>
    <dgm:pt modelId="{D34D6038-4652-4B63-9B63-F11FBB81CFCD}" type="parTrans" cxnId="{907392BD-BBB2-4375-A076-E580F3F89ED2}">
      <dgm:prSet/>
      <dgm:spPr/>
      <dgm:t>
        <a:bodyPr/>
        <a:lstStyle/>
        <a:p>
          <a:endParaRPr lang="en-US"/>
        </a:p>
      </dgm:t>
    </dgm:pt>
    <dgm:pt modelId="{87D83D56-606C-4555-87A9-D08637AFA994}" type="sibTrans" cxnId="{907392BD-BBB2-4375-A076-E580F3F89ED2}">
      <dgm:prSet/>
      <dgm:spPr/>
      <dgm:t>
        <a:bodyPr/>
        <a:lstStyle/>
        <a:p>
          <a:endParaRPr lang="en-US"/>
        </a:p>
      </dgm:t>
    </dgm:pt>
    <dgm:pt modelId="{6BC005A4-BC63-498C-8D97-84642C279BFE}" type="pres">
      <dgm:prSet presAssocID="{2472B759-6418-4901-BA80-9D98B4B2F34F}" presName="linear" presStyleCnt="0">
        <dgm:presLayoutVars>
          <dgm:animLvl val="lvl"/>
          <dgm:resizeHandles val="exact"/>
        </dgm:presLayoutVars>
      </dgm:prSet>
      <dgm:spPr/>
    </dgm:pt>
    <dgm:pt modelId="{56900DC1-3F69-4E88-8148-12165CA7F944}" type="pres">
      <dgm:prSet presAssocID="{DF3AF9AD-09C6-4246-8E09-3189165CAB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2A95D83-C649-4F9F-97B5-A37A02FA46A4}" type="presOf" srcId="{DF3AF9AD-09C6-4246-8E09-3189165CABDF}" destId="{56900DC1-3F69-4E88-8148-12165CA7F944}" srcOrd="0" destOrd="0" presId="urn:microsoft.com/office/officeart/2005/8/layout/vList2"/>
    <dgm:cxn modelId="{907392BD-BBB2-4375-A076-E580F3F89ED2}" srcId="{2472B759-6418-4901-BA80-9D98B4B2F34F}" destId="{DF3AF9AD-09C6-4246-8E09-3189165CABDF}" srcOrd="0" destOrd="0" parTransId="{D34D6038-4652-4B63-9B63-F11FBB81CFCD}" sibTransId="{87D83D56-606C-4555-87A9-D08637AFA994}"/>
    <dgm:cxn modelId="{68B65AF6-8679-4EBE-B186-EAA58F1D3B29}" type="presOf" srcId="{2472B759-6418-4901-BA80-9D98B4B2F34F}" destId="{6BC005A4-BC63-498C-8D97-84642C279BFE}" srcOrd="0" destOrd="0" presId="urn:microsoft.com/office/officeart/2005/8/layout/vList2"/>
    <dgm:cxn modelId="{79473E71-B76F-45CE-BC80-76384F3BCBF9}" type="presParOf" srcId="{6BC005A4-BC63-498C-8D97-84642C279BFE}" destId="{56900DC1-3F69-4E88-8148-12165CA7F9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AC213A-D676-4AF6-ADFD-306ABE48BD9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B3CD537-917C-458E-B02A-926C5344956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0" i="0" dirty="0" err="1"/>
            <a:t>Ovom</a:t>
          </a:r>
          <a:r>
            <a:rPr lang="en-US" b="0" i="0" dirty="0"/>
            <a:t> p</a:t>
          </a:r>
          <a:r>
            <a:rPr lang="sr-Latn-ME" b="0" i="0" dirty="0"/>
            <a:t>j</a:t>
          </a:r>
          <a:r>
            <a:rPr lang="en-US" b="0" i="0" dirty="0" err="1"/>
            <a:t>esmom</a:t>
          </a:r>
          <a:r>
            <a:rPr lang="en-US" b="0" i="0" dirty="0"/>
            <a:t> </a:t>
          </a:r>
          <a:r>
            <a:rPr lang="en-US" b="0" i="0" dirty="0" err="1"/>
            <a:t>vlada</a:t>
          </a:r>
          <a:r>
            <a:rPr lang="en-US" b="0" i="0" dirty="0"/>
            <a:t> </a:t>
          </a:r>
          <a:r>
            <a:rPr lang="en-US" b="0" i="0" dirty="0" err="1"/>
            <a:t>jeziva</a:t>
          </a:r>
          <a:r>
            <a:rPr lang="en-US" b="0" i="0" dirty="0"/>
            <a:t> </a:t>
          </a:r>
          <a:r>
            <a:rPr lang="en-US" b="0" i="0" dirty="0" err="1"/>
            <a:t>atmosfera</a:t>
          </a:r>
          <a:r>
            <a:rPr lang="en-US" b="0" i="0" dirty="0"/>
            <a:t>, ne </a:t>
          </a:r>
          <a:r>
            <a:rPr lang="en-US" b="0" i="0" dirty="0" err="1"/>
            <a:t>samo</a:t>
          </a:r>
          <a:r>
            <a:rPr lang="en-US" b="0" i="0" dirty="0"/>
            <a:t> </a:t>
          </a:r>
          <a:r>
            <a:rPr lang="en-US" b="0" i="0" dirty="0" err="1"/>
            <a:t>zbog</a:t>
          </a:r>
          <a:r>
            <a:rPr lang="en-US" b="0" i="0" dirty="0"/>
            <a:t> </a:t>
          </a:r>
          <a:r>
            <a:rPr lang="en-US" b="0" i="0" dirty="0" err="1"/>
            <a:t>glavnog</a:t>
          </a:r>
          <a:r>
            <a:rPr lang="en-US" b="0" i="0" dirty="0"/>
            <a:t> </a:t>
          </a:r>
          <a:r>
            <a:rPr lang="en-US" b="0" i="0" dirty="0" err="1"/>
            <a:t>motiva</a:t>
          </a:r>
          <a:r>
            <a:rPr lang="en-US" b="0" i="0" dirty="0"/>
            <a:t> </a:t>
          </a:r>
          <a:r>
            <a:rPr lang="en-US" b="0" i="0" dirty="0" err="1"/>
            <a:t>vilinskog</a:t>
          </a:r>
          <a:r>
            <a:rPr lang="en-US" b="0" i="0" dirty="0"/>
            <a:t> </a:t>
          </a:r>
          <a:r>
            <a:rPr lang="en-US" b="0" i="0" dirty="0" err="1"/>
            <a:t>kralja</a:t>
          </a:r>
          <a:r>
            <a:rPr lang="en-US" b="0" i="0" dirty="0"/>
            <a:t>, </a:t>
          </a:r>
          <a:r>
            <a:rPr lang="en-US" b="0" i="0" dirty="0" err="1"/>
            <a:t>već</a:t>
          </a:r>
          <a:r>
            <a:rPr lang="en-US" b="0" i="0" dirty="0"/>
            <a:t> i </a:t>
          </a:r>
          <a:r>
            <a:rPr lang="en-US" b="0" i="0" dirty="0" err="1"/>
            <a:t>zbog</a:t>
          </a:r>
          <a:r>
            <a:rPr lang="en-US" b="0" i="0" dirty="0"/>
            <a:t> m</a:t>
          </a:r>
          <a:r>
            <a:rPr lang="sr-Latn-ME" b="0" i="0" dirty="0"/>
            <a:t>j</a:t>
          </a:r>
          <a:r>
            <a:rPr lang="en-US" b="0" i="0" dirty="0" err="1"/>
            <a:t>esta</a:t>
          </a:r>
          <a:r>
            <a:rPr lang="en-US" b="0" i="0" dirty="0"/>
            <a:t> </a:t>
          </a:r>
          <a:r>
            <a:rPr lang="en-US" b="0" i="0" dirty="0" err="1"/>
            <a:t>na</a:t>
          </a:r>
          <a:r>
            <a:rPr lang="en-US" b="0" i="0" dirty="0"/>
            <a:t> </a:t>
          </a:r>
          <a:r>
            <a:rPr lang="en-US" b="0" i="0" dirty="0" err="1"/>
            <a:t>kojem</a:t>
          </a:r>
          <a:r>
            <a:rPr lang="en-US" b="0" i="0" dirty="0"/>
            <a:t> se </a:t>
          </a:r>
          <a:r>
            <a:rPr lang="en-US" b="0" i="0" dirty="0" err="1"/>
            <a:t>radnja</a:t>
          </a:r>
          <a:r>
            <a:rPr lang="en-US" b="0" i="0" dirty="0"/>
            <a:t> </a:t>
          </a:r>
          <a:r>
            <a:rPr lang="en-US" b="0" i="0" dirty="0" err="1"/>
            <a:t>odvija</a:t>
          </a:r>
          <a:r>
            <a:rPr lang="en-US" b="0" i="0" dirty="0"/>
            <a:t>. To </a:t>
          </a:r>
          <a:r>
            <a:rPr lang="en-US" b="0" i="0" dirty="0" err="1"/>
            <a:t>mesto</a:t>
          </a:r>
          <a:r>
            <a:rPr lang="en-US" b="0" i="0" dirty="0"/>
            <a:t> je </a:t>
          </a:r>
          <a:r>
            <a:rPr lang="en-US" b="0" i="0" dirty="0" err="1"/>
            <a:t>mračna</a:t>
          </a:r>
          <a:r>
            <a:rPr lang="en-US" b="0" i="0" dirty="0"/>
            <a:t> </a:t>
          </a:r>
          <a:r>
            <a:rPr lang="en-US" b="0" i="0" dirty="0" err="1"/>
            <a:t>šuma</a:t>
          </a:r>
          <a:r>
            <a:rPr lang="en-US" b="0" i="0" dirty="0"/>
            <a:t>, </a:t>
          </a:r>
          <a:r>
            <a:rPr lang="en-US" b="0" i="0" dirty="0" err="1"/>
            <a:t>očito</a:t>
          </a:r>
          <a:r>
            <a:rPr lang="en-US" b="0" i="0" dirty="0"/>
            <a:t> </a:t>
          </a:r>
          <a:r>
            <a:rPr lang="en-US" b="0" i="0" dirty="0" err="1"/>
            <a:t>začarana</a:t>
          </a:r>
          <a:r>
            <a:rPr lang="en-US" b="0" i="0" dirty="0"/>
            <a:t>, </a:t>
          </a:r>
          <a:r>
            <a:rPr lang="en-US" b="0" i="0" dirty="0" err="1"/>
            <a:t>maglovita</a:t>
          </a:r>
          <a:r>
            <a:rPr lang="en-US" b="0" i="0" dirty="0"/>
            <a:t> i v</a:t>
          </a:r>
          <a:r>
            <a:rPr lang="sr-Latn-ME" b="0" i="0" dirty="0"/>
            <a:t>j</a:t>
          </a:r>
          <a:r>
            <a:rPr lang="en-US" b="0" i="0" dirty="0" err="1"/>
            <a:t>etrovita</a:t>
          </a:r>
          <a:r>
            <a:rPr lang="en-US" b="0" i="0" dirty="0"/>
            <a:t>. </a:t>
          </a:r>
          <a:r>
            <a:rPr lang="en-US" b="0" i="0" dirty="0" err="1"/>
            <a:t>Zbog</a:t>
          </a:r>
          <a:r>
            <a:rPr lang="en-US" b="0" i="0" dirty="0"/>
            <a:t> toga se u p</a:t>
          </a:r>
          <a:r>
            <a:rPr lang="sr-Latn-ME" b="0" i="0" dirty="0"/>
            <a:t>j</a:t>
          </a:r>
          <a:r>
            <a:rPr lang="en-US" b="0" i="0" dirty="0" err="1"/>
            <a:t>esmi</a:t>
          </a:r>
          <a:r>
            <a:rPr lang="en-US" b="0" i="0" dirty="0"/>
            <a:t> o</a:t>
          </a:r>
          <a:r>
            <a:rPr lang="sr-Latn-ME" b="0" i="0" dirty="0"/>
            <a:t>d </a:t>
          </a:r>
          <a:r>
            <a:rPr lang="en-US" b="0" i="0" dirty="0" err="1"/>
            <a:t>početka</a:t>
          </a:r>
          <a:r>
            <a:rPr lang="en-US" b="0" i="0" dirty="0"/>
            <a:t> </a:t>
          </a:r>
          <a:r>
            <a:rPr lang="en-US" b="0" i="0" dirty="0" err="1"/>
            <a:t>os</a:t>
          </a:r>
          <a:r>
            <a:rPr lang="sr-Latn-ME" b="0" i="0" dirty="0"/>
            <a:t>j</a:t>
          </a:r>
          <a:r>
            <a:rPr lang="en-US" b="0" i="0" dirty="0" err="1"/>
            <a:t>eća</a:t>
          </a:r>
          <a:r>
            <a:rPr lang="en-US" b="0" i="0" dirty="0"/>
            <a:t> </a:t>
          </a:r>
          <a:r>
            <a:rPr lang="en-US" b="0" i="0" dirty="0" err="1"/>
            <a:t>tmurnost</a:t>
          </a:r>
          <a:r>
            <a:rPr lang="en-US" b="0" i="0" dirty="0"/>
            <a:t> i </a:t>
          </a:r>
          <a:r>
            <a:rPr lang="en-US" b="0" i="0" dirty="0" err="1"/>
            <a:t>jezovitost</a:t>
          </a:r>
          <a:r>
            <a:rPr lang="en-US" b="0" i="0" dirty="0"/>
            <a:t>.</a:t>
          </a:r>
          <a:endParaRPr lang="en-US" dirty="0"/>
        </a:p>
      </dgm:t>
    </dgm:pt>
    <dgm:pt modelId="{3CDF8A4F-DEF2-4241-B43E-210FAB73BBF4}" type="parTrans" cxnId="{CA318215-A180-49D9-A04D-118114963F0D}">
      <dgm:prSet/>
      <dgm:spPr/>
      <dgm:t>
        <a:bodyPr/>
        <a:lstStyle/>
        <a:p>
          <a:endParaRPr lang="en-US"/>
        </a:p>
      </dgm:t>
    </dgm:pt>
    <dgm:pt modelId="{6DF5FC6B-D845-4A08-A4C1-9DD61A52B9C4}" type="sibTrans" cxnId="{CA318215-A180-49D9-A04D-118114963F0D}">
      <dgm:prSet/>
      <dgm:spPr/>
      <dgm:t>
        <a:bodyPr/>
        <a:lstStyle/>
        <a:p>
          <a:endParaRPr lang="en-US"/>
        </a:p>
      </dgm:t>
    </dgm:pt>
    <dgm:pt modelId="{983667DD-8D57-4C88-BF27-D5E3AC8C4F27}" type="pres">
      <dgm:prSet presAssocID="{73AC213A-D676-4AF6-ADFD-306ABE48BD9F}" presName="linear" presStyleCnt="0">
        <dgm:presLayoutVars>
          <dgm:animLvl val="lvl"/>
          <dgm:resizeHandles val="exact"/>
        </dgm:presLayoutVars>
      </dgm:prSet>
      <dgm:spPr/>
    </dgm:pt>
    <dgm:pt modelId="{BEE00049-A0B2-483F-820F-BD3EE9A00A15}" type="pres">
      <dgm:prSet presAssocID="{8B3CD537-917C-458E-B02A-926C5344956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A318215-A180-49D9-A04D-118114963F0D}" srcId="{73AC213A-D676-4AF6-ADFD-306ABE48BD9F}" destId="{8B3CD537-917C-458E-B02A-926C5344956E}" srcOrd="0" destOrd="0" parTransId="{3CDF8A4F-DEF2-4241-B43E-210FAB73BBF4}" sibTransId="{6DF5FC6B-D845-4A08-A4C1-9DD61A52B9C4}"/>
    <dgm:cxn modelId="{74C2E65D-ED23-4668-9E9F-0961544092A9}" type="presOf" srcId="{73AC213A-D676-4AF6-ADFD-306ABE48BD9F}" destId="{983667DD-8D57-4C88-BF27-D5E3AC8C4F27}" srcOrd="0" destOrd="0" presId="urn:microsoft.com/office/officeart/2005/8/layout/vList2"/>
    <dgm:cxn modelId="{CBC6785A-E401-4044-9578-905B38F23890}" type="presOf" srcId="{8B3CD537-917C-458E-B02A-926C5344956E}" destId="{BEE00049-A0B2-483F-820F-BD3EE9A00A15}" srcOrd="0" destOrd="0" presId="urn:microsoft.com/office/officeart/2005/8/layout/vList2"/>
    <dgm:cxn modelId="{CA1012D3-C4B3-4D92-AC6E-4B5381F4247C}" type="presParOf" srcId="{983667DD-8D57-4C88-BF27-D5E3AC8C4F27}" destId="{BEE00049-A0B2-483F-820F-BD3EE9A00A15}" srcOrd="0" destOrd="0" presId="urn:microsoft.com/office/officeart/2005/8/layout/vList2"/>
  </dgm:cxnLst>
  <dgm:bg>
    <a:gradFill>
      <a:gsLst>
        <a:gs pos="0">
          <a:schemeClr val="bg2">
            <a:lumMod val="75000"/>
          </a:schemeClr>
        </a:gs>
        <a:gs pos="74000">
          <a:schemeClr val="accent6">
            <a:lumMod val="60000"/>
            <a:lumOff val="40000"/>
          </a:schemeClr>
        </a:gs>
        <a:gs pos="83000">
          <a:schemeClr val="accent6">
            <a:lumMod val="60000"/>
            <a:lumOff val="40000"/>
          </a:schemeClr>
        </a:gs>
        <a:gs pos="100000">
          <a:schemeClr val="accent2">
            <a:lumMod val="75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AB0FA7-0B74-45EC-B98B-2554EC33E70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DA89D1C-DBC9-419E-A10C-E1FE6B4880CC}">
      <dgm:prSet/>
      <dgm:spPr/>
      <dgm:t>
        <a:bodyPr/>
        <a:lstStyle/>
        <a:p>
          <a:pPr rtl="0"/>
          <a:r>
            <a:rPr lang="en-US" b="0" i="0"/>
            <a:t>P</a:t>
          </a:r>
          <a:r>
            <a:rPr lang="sr-Latn-ME" b="0" i="0"/>
            <a:t>j</a:t>
          </a:r>
          <a:r>
            <a:rPr lang="en-US" b="0" i="0"/>
            <a:t>esma je sadržajno pod</a:t>
          </a:r>
          <a:r>
            <a:rPr lang="sr-Latn-ME" b="0" i="0"/>
            <a:t>ij</a:t>
          </a:r>
          <a:r>
            <a:rPr lang="en-US" b="0" i="0"/>
            <a:t>eljena na tri d</a:t>
          </a:r>
          <a:r>
            <a:rPr lang="sr-Latn-ME" b="0" i="0"/>
            <a:t>ij</a:t>
          </a:r>
          <a:r>
            <a:rPr lang="en-US" b="0" i="0"/>
            <a:t>ela </a:t>
          </a:r>
          <a:endParaRPr lang="en-US"/>
        </a:p>
      </dgm:t>
    </dgm:pt>
    <dgm:pt modelId="{FDD4E793-B53F-45DC-AD81-E1A108901FA8}" type="parTrans" cxnId="{FAB5646B-1DC5-405D-A63E-69B7C9625519}">
      <dgm:prSet/>
      <dgm:spPr/>
      <dgm:t>
        <a:bodyPr/>
        <a:lstStyle/>
        <a:p>
          <a:endParaRPr lang="en-US"/>
        </a:p>
      </dgm:t>
    </dgm:pt>
    <dgm:pt modelId="{27A5090A-33A1-4FFC-9C58-9EE9DF031242}" type="sibTrans" cxnId="{FAB5646B-1DC5-405D-A63E-69B7C9625519}">
      <dgm:prSet/>
      <dgm:spPr/>
      <dgm:t>
        <a:bodyPr/>
        <a:lstStyle/>
        <a:p>
          <a:endParaRPr lang="en-US"/>
        </a:p>
      </dgm:t>
    </dgm:pt>
    <dgm:pt modelId="{CFF5D7C3-5601-4CB3-974D-052DF0A8EACC}">
      <dgm:prSet/>
      <dgm:spPr/>
      <dgm:t>
        <a:bodyPr/>
        <a:lstStyle/>
        <a:p>
          <a:pPr rtl="0"/>
          <a:r>
            <a:rPr lang="en-US" b="0" i="0"/>
            <a:t>na govor lirskog subjekta, </a:t>
          </a:r>
          <a:endParaRPr lang="en-US"/>
        </a:p>
      </dgm:t>
    </dgm:pt>
    <dgm:pt modelId="{6D7CA967-F5C7-4D06-B986-A281CF0511A7}" type="parTrans" cxnId="{35C4EF9F-8724-48DF-B631-842B5032BFDC}">
      <dgm:prSet/>
      <dgm:spPr/>
      <dgm:t>
        <a:bodyPr/>
        <a:lstStyle/>
        <a:p>
          <a:endParaRPr lang="en-US"/>
        </a:p>
      </dgm:t>
    </dgm:pt>
    <dgm:pt modelId="{65A6F92D-E200-4B78-81F4-D46C5D945D0F}" type="sibTrans" cxnId="{35C4EF9F-8724-48DF-B631-842B5032BFDC}">
      <dgm:prSet/>
      <dgm:spPr/>
      <dgm:t>
        <a:bodyPr/>
        <a:lstStyle/>
        <a:p>
          <a:endParaRPr lang="en-US"/>
        </a:p>
      </dgm:t>
    </dgm:pt>
    <dgm:pt modelId="{9068C82E-181A-40F5-AB75-F327EA75EB7E}">
      <dgm:prSet/>
      <dgm:spPr/>
      <dgm:t>
        <a:bodyPr/>
        <a:lstStyle/>
        <a:p>
          <a:pPr rtl="0"/>
          <a:r>
            <a:rPr lang="en-US" b="0" i="0"/>
            <a:t>obraćanje bauka d</a:t>
          </a:r>
          <a:r>
            <a:rPr lang="sr-Latn-ME" b="0" i="0"/>
            <a:t>j</a:t>
          </a:r>
          <a:r>
            <a:rPr lang="en-US" b="0" i="0"/>
            <a:t>etetu i </a:t>
          </a:r>
          <a:endParaRPr lang="en-US"/>
        </a:p>
      </dgm:t>
    </dgm:pt>
    <dgm:pt modelId="{B2B7C4FC-7A61-4A90-A683-7786DA815203}" type="parTrans" cxnId="{D5CC808C-7E28-4334-A756-D049815CDD94}">
      <dgm:prSet/>
      <dgm:spPr/>
      <dgm:t>
        <a:bodyPr/>
        <a:lstStyle/>
        <a:p>
          <a:endParaRPr lang="en-US"/>
        </a:p>
      </dgm:t>
    </dgm:pt>
    <dgm:pt modelId="{FD7014A5-CA43-4002-984F-4D8F20777FF0}" type="sibTrans" cxnId="{D5CC808C-7E28-4334-A756-D049815CDD94}">
      <dgm:prSet/>
      <dgm:spPr/>
      <dgm:t>
        <a:bodyPr/>
        <a:lstStyle/>
        <a:p>
          <a:endParaRPr lang="en-US"/>
        </a:p>
      </dgm:t>
    </dgm:pt>
    <dgm:pt modelId="{82958178-6D6D-4264-B9F2-85FA584AC283}">
      <dgm:prSet/>
      <dgm:spPr/>
      <dgm:t>
        <a:bodyPr/>
        <a:lstStyle/>
        <a:p>
          <a:pPr rtl="0"/>
          <a:r>
            <a:rPr lang="en-US" b="0" i="0"/>
            <a:t>na dijalog između oca i sina.</a:t>
          </a:r>
          <a:endParaRPr lang="en-US"/>
        </a:p>
      </dgm:t>
    </dgm:pt>
    <dgm:pt modelId="{84E9D486-D662-442A-B772-ABDACFC012A9}" type="parTrans" cxnId="{4459C707-95BE-4D82-BE5B-9A24C5A66829}">
      <dgm:prSet/>
      <dgm:spPr/>
      <dgm:t>
        <a:bodyPr/>
        <a:lstStyle/>
        <a:p>
          <a:endParaRPr lang="en-US"/>
        </a:p>
      </dgm:t>
    </dgm:pt>
    <dgm:pt modelId="{DA8EE8DA-E56E-40DA-8576-341A57ECF948}" type="sibTrans" cxnId="{4459C707-95BE-4D82-BE5B-9A24C5A66829}">
      <dgm:prSet/>
      <dgm:spPr/>
      <dgm:t>
        <a:bodyPr/>
        <a:lstStyle/>
        <a:p>
          <a:endParaRPr lang="en-US"/>
        </a:p>
      </dgm:t>
    </dgm:pt>
    <dgm:pt modelId="{09F80556-66D1-4DAE-B57F-17969AB2A356}" type="pres">
      <dgm:prSet presAssocID="{76AB0FA7-0B74-45EC-B98B-2554EC33E70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983CD2A-A92E-4AF3-A1D7-4F687D8C8913}" type="pres">
      <dgm:prSet presAssocID="{FDA89D1C-DBC9-419E-A10C-E1FE6B4880CC}" presName="circle1" presStyleLbl="node1" presStyleIdx="0" presStyleCnt="4"/>
      <dgm:spPr/>
    </dgm:pt>
    <dgm:pt modelId="{14FB291F-04B7-4A07-8155-0E2F8904A96C}" type="pres">
      <dgm:prSet presAssocID="{FDA89D1C-DBC9-419E-A10C-E1FE6B4880CC}" presName="space" presStyleCnt="0"/>
      <dgm:spPr/>
    </dgm:pt>
    <dgm:pt modelId="{913570E6-51C1-4D08-B572-CD4D72F7EB18}" type="pres">
      <dgm:prSet presAssocID="{FDA89D1C-DBC9-419E-A10C-E1FE6B4880CC}" presName="rect1" presStyleLbl="alignAcc1" presStyleIdx="0" presStyleCnt="4"/>
      <dgm:spPr/>
    </dgm:pt>
    <dgm:pt modelId="{01635C49-7FDA-426F-B258-A21E8DA58625}" type="pres">
      <dgm:prSet presAssocID="{CFF5D7C3-5601-4CB3-974D-052DF0A8EACC}" presName="vertSpace2" presStyleLbl="node1" presStyleIdx="0" presStyleCnt="4"/>
      <dgm:spPr/>
    </dgm:pt>
    <dgm:pt modelId="{6ACD356E-6900-44B5-9D9C-EFEC3A23C1C7}" type="pres">
      <dgm:prSet presAssocID="{CFF5D7C3-5601-4CB3-974D-052DF0A8EACC}" presName="circle2" presStyleLbl="node1" presStyleIdx="1" presStyleCnt="4"/>
      <dgm:spPr/>
    </dgm:pt>
    <dgm:pt modelId="{5B6FBFAD-D3D2-4BD3-8E28-CE524E308E16}" type="pres">
      <dgm:prSet presAssocID="{CFF5D7C3-5601-4CB3-974D-052DF0A8EACC}" presName="rect2" presStyleLbl="alignAcc1" presStyleIdx="1" presStyleCnt="4"/>
      <dgm:spPr/>
    </dgm:pt>
    <dgm:pt modelId="{66043A0F-31C4-4139-9A72-B7FC44831E36}" type="pres">
      <dgm:prSet presAssocID="{9068C82E-181A-40F5-AB75-F327EA75EB7E}" presName="vertSpace3" presStyleLbl="node1" presStyleIdx="1" presStyleCnt="4"/>
      <dgm:spPr/>
    </dgm:pt>
    <dgm:pt modelId="{033391A6-FC97-45CA-8815-A5D06436A5DA}" type="pres">
      <dgm:prSet presAssocID="{9068C82E-181A-40F5-AB75-F327EA75EB7E}" presName="circle3" presStyleLbl="node1" presStyleIdx="2" presStyleCnt="4"/>
      <dgm:spPr/>
    </dgm:pt>
    <dgm:pt modelId="{2046A3AB-636D-4D6B-9B39-826DAA2F4601}" type="pres">
      <dgm:prSet presAssocID="{9068C82E-181A-40F5-AB75-F327EA75EB7E}" presName="rect3" presStyleLbl="alignAcc1" presStyleIdx="2" presStyleCnt="4"/>
      <dgm:spPr/>
    </dgm:pt>
    <dgm:pt modelId="{A545A21D-5A80-4807-890E-1BF66CD9EC33}" type="pres">
      <dgm:prSet presAssocID="{82958178-6D6D-4264-B9F2-85FA584AC283}" presName="vertSpace4" presStyleLbl="node1" presStyleIdx="2" presStyleCnt="4"/>
      <dgm:spPr/>
    </dgm:pt>
    <dgm:pt modelId="{0F5E2BC6-DB7C-4E27-8D76-286DE9C5DB42}" type="pres">
      <dgm:prSet presAssocID="{82958178-6D6D-4264-B9F2-85FA584AC283}" presName="circle4" presStyleLbl="node1" presStyleIdx="3" presStyleCnt="4"/>
      <dgm:spPr/>
    </dgm:pt>
    <dgm:pt modelId="{FFD66AAC-0BA2-4BCB-BA76-1C39B7ED2A40}" type="pres">
      <dgm:prSet presAssocID="{82958178-6D6D-4264-B9F2-85FA584AC283}" presName="rect4" presStyleLbl="alignAcc1" presStyleIdx="3" presStyleCnt="4"/>
      <dgm:spPr/>
    </dgm:pt>
    <dgm:pt modelId="{2B7F78FF-EC2D-4D85-90E9-62479EFAB3D5}" type="pres">
      <dgm:prSet presAssocID="{FDA89D1C-DBC9-419E-A10C-E1FE6B4880CC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3FBE158D-933B-45B7-8CD3-7626AD2FD64C}" type="pres">
      <dgm:prSet presAssocID="{CFF5D7C3-5601-4CB3-974D-052DF0A8EACC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96D5002B-BAE5-4CB1-93CC-A337ED289ECD}" type="pres">
      <dgm:prSet presAssocID="{9068C82E-181A-40F5-AB75-F327EA75EB7E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840FF140-5A03-4A90-81F1-EBAABBEA5BF5}" type="pres">
      <dgm:prSet presAssocID="{82958178-6D6D-4264-B9F2-85FA584AC283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53852405-8F0A-4EC9-93B1-6A64FC3DE7E1}" type="presOf" srcId="{FDA89D1C-DBC9-419E-A10C-E1FE6B4880CC}" destId="{2B7F78FF-EC2D-4D85-90E9-62479EFAB3D5}" srcOrd="1" destOrd="0" presId="urn:microsoft.com/office/officeart/2005/8/layout/target3"/>
    <dgm:cxn modelId="{4459C707-95BE-4D82-BE5B-9A24C5A66829}" srcId="{76AB0FA7-0B74-45EC-B98B-2554EC33E708}" destId="{82958178-6D6D-4264-B9F2-85FA584AC283}" srcOrd="3" destOrd="0" parTransId="{84E9D486-D662-442A-B772-ABDACFC012A9}" sibTransId="{DA8EE8DA-E56E-40DA-8576-341A57ECF948}"/>
    <dgm:cxn modelId="{05C82913-D204-4C1B-BA41-D77D9FB24720}" type="presOf" srcId="{9068C82E-181A-40F5-AB75-F327EA75EB7E}" destId="{2046A3AB-636D-4D6B-9B39-826DAA2F4601}" srcOrd="0" destOrd="0" presId="urn:microsoft.com/office/officeart/2005/8/layout/target3"/>
    <dgm:cxn modelId="{6411B724-9625-4D30-85E8-E779EF81B9B9}" type="presOf" srcId="{CFF5D7C3-5601-4CB3-974D-052DF0A8EACC}" destId="{3FBE158D-933B-45B7-8CD3-7626AD2FD64C}" srcOrd="1" destOrd="0" presId="urn:microsoft.com/office/officeart/2005/8/layout/target3"/>
    <dgm:cxn modelId="{2F28512C-50D8-41F1-B6BE-BCE7AEDDA527}" type="presOf" srcId="{9068C82E-181A-40F5-AB75-F327EA75EB7E}" destId="{96D5002B-BAE5-4CB1-93CC-A337ED289ECD}" srcOrd="1" destOrd="0" presId="urn:microsoft.com/office/officeart/2005/8/layout/target3"/>
    <dgm:cxn modelId="{20219F39-B4AB-4637-88B9-80476CA3B659}" type="presOf" srcId="{82958178-6D6D-4264-B9F2-85FA584AC283}" destId="{840FF140-5A03-4A90-81F1-EBAABBEA5BF5}" srcOrd="1" destOrd="0" presId="urn:microsoft.com/office/officeart/2005/8/layout/target3"/>
    <dgm:cxn modelId="{FAB5646B-1DC5-405D-A63E-69B7C9625519}" srcId="{76AB0FA7-0B74-45EC-B98B-2554EC33E708}" destId="{FDA89D1C-DBC9-419E-A10C-E1FE6B4880CC}" srcOrd="0" destOrd="0" parTransId="{FDD4E793-B53F-45DC-AD81-E1A108901FA8}" sibTransId="{27A5090A-33A1-4FFC-9C58-9EE9DF031242}"/>
    <dgm:cxn modelId="{B874576D-295A-4819-9C49-64E6C1A969B3}" type="presOf" srcId="{82958178-6D6D-4264-B9F2-85FA584AC283}" destId="{FFD66AAC-0BA2-4BCB-BA76-1C39B7ED2A40}" srcOrd="0" destOrd="0" presId="urn:microsoft.com/office/officeart/2005/8/layout/target3"/>
    <dgm:cxn modelId="{BE363E89-758A-40E4-9495-DB33918AA739}" type="presOf" srcId="{CFF5D7C3-5601-4CB3-974D-052DF0A8EACC}" destId="{5B6FBFAD-D3D2-4BD3-8E28-CE524E308E16}" srcOrd="0" destOrd="0" presId="urn:microsoft.com/office/officeart/2005/8/layout/target3"/>
    <dgm:cxn modelId="{D5CC808C-7E28-4334-A756-D049815CDD94}" srcId="{76AB0FA7-0B74-45EC-B98B-2554EC33E708}" destId="{9068C82E-181A-40F5-AB75-F327EA75EB7E}" srcOrd="2" destOrd="0" parTransId="{B2B7C4FC-7A61-4A90-A683-7786DA815203}" sibTransId="{FD7014A5-CA43-4002-984F-4D8F20777FF0}"/>
    <dgm:cxn modelId="{35C4EF9F-8724-48DF-B631-842B5032BFDC}" srcId="{76AB0FA7-0B74-45EC-B98B-2554EC33E708}" destId="{CFF5D7C3-5601-4CB3-974D-052DF0A8EACC}" srcOrd="1" destOrd="0" parTransId="{6D7CA967-F5C7-4D06-B986-A281CF0511A7}" sibTransId="{65A6F92D-E200-4B78-81F4-D46C5D945D0F}"/>
    <dgm:cxn modelId="{AF7048D6-F45D-445F-A263-545101F2D3C4}" type="presOf" srcId="{FDA89D1C-DBC9-419E-A10C-E1FE6B4880CC}" destId="{913570E6-51C1-4D08-B572-CD4D72F7EB18}" srcOrd="0" destOrd="0" presId="urn:microsoft.com/office/officeart/2005/8/layout/target3"/>
    <dgm:cxn modelId="{C1F186FB-AE26-4F7E-8E9B-E2568DCA2B06}" type="presOf" srcId="{76AB0FA7-0B74-45EC-B98B-2554EC33E708}" destId="{09F80556-66D1-4DAE-B57F-17969AB2A356}" srcOrd="0" destOrd="0" presId="urn:microsoft.com/office/officeart/2005/8/layout/target3"/>
    <dgm:cxn modelId="{9AAF1AB3-BA8E-4472-BAC7-AA3CF50CE8BC}" type="presParOf" srcId="{09F80556-66D1-4DAE-B57F-17969AB2A356}" destId="{3983CD2A-A92E-4AF3-A1D7-4F687D8C8913}" srcOrd="0" destOrd="0" presId="urn:microsoft.com/office/officeart/2005/8/layout/target3"/>
    <dgm:cxn modelId="{1D372829-B3F4-4F49-A475-E67FCF3E9A1F}" type="presParOf" srcId="{09F80556-66D1-4DAE-B57F-17969AB2A356}" destId="{14FB291F-04B7-4A07-8155-0E2F8904A96C}" srcOrd="1" destOrd="0" presId="urn:microsoft.com/office/officeart/2005/8/layout/target3"/>
    <dgm:cxn modelId="{F3913C74-A411-464B-B2EF-B985CD8D4062}" type="presParOf" srcId="{09F80556-66D1-4DAE-B57F-17969AB2A356}" destId="{913570E6-51C1-4D08-B572-CD4D72F7EB18}" srcOrd="2" destOrd="0" presId="urn:microsoft.com/office/officeart/2005/8/layout/target3"/>
    <dgm:cxn modelId="{8815968C-AFF2-49CF-B076-67E6CF15440C}" type="presParOf" srcId="{09F80556-66D1-4DAE-B57F-17969AB2A356}" destId="{01635C49-7FDA-426F-B258-A21E8DA58625}" srcOrd="3" destOrd="0" presId="urn:microsoft.com/office/officeart/2005/8/layout/target3"/>
    <dgm:cxn modelId="{D4086747-E5E5-4C57-A5B4-495A896607D8}" type="presParOf" srcId="{09F80556-66D1-4DAE-B57F-17969AB2A356}" destId="{6ACD356E-6900-44B5-9D9C-EFEC3A23C1C7}" srcOrd="4" destOrd="0" presId="urn:microsoft.com/office/officeart/2005/8/layout/target3"/>
    <dgm:cxn modelId="{ABB4145B-B5F9-452B-B89B-24F9DBD0DB3D}" type="presParOf" srcId="{09F80556-66D1-4DAE-B57F-17969AB2A356}" destId="{5B6FBFAD-D3D2-4BD3-8E28-CE524E308E16}" srcOrd="5" destOrd="0" presId="urn:microsoft.com/office/officeart/2005/8/layout/target3"/>
    <dgm:cxn modelId="{A7CD3077-5A5F-418A-AC38-E309BE792795}" type="presParOf" srcId="{09F80556-66D1-4DAE-B57F-17969AB2A356}" destId="{66043A0F-31C4-4139-9A72-B7FC44831E36}" srcOrd="6" destOrd="0" presId="urn:microsoft.com/office/officeart/2005/8/layout/target3"/>
    <dgm:cxn modelId="{67ABA0AF-1144-4D59-83B7-DBBDFB60AEDE}" type="presParOf" srcId="{09F80556-66D1-4DAE-B57F-17969AB2A356}" destId="{033391A6-FC97-45CA-8815-A5D06436A5DA}" srcOrd="7" destOrd="0" presId="urn:microsoft.com/office/officeart/2005/8/layout/target3"/>
    <dgm:cxn modelId="{C7D8F888-FE21-4A57-88D3-5DA1E1E1EB9A}" type="presParOf" srcId="{09F80556-66D1-4DAE-B57F-17969AB2A356}" destId="{2046A3AB-636D-4D6B-9B39-826DAA2F4601}" srcOrd="8" destOrd="0" presId="urn:microsoft.com/office/officeart/2005/8/layout/target3"/>
    <dgm:cxn modelId="{F485ED7A-2D96-4E6E-894E-8C69FCE9EA1B}" type="presParOf" srcId="{09F80556-66D1-4DAE-B57F-17969AB2A356}" destId="{A545A21D-5A80-4807-890E-1BF66CD9EC33}" srcOrd="9" destOrd="0" presId="urn:microsoft.com/office/officeart/2005/8/layout/target3"/>
    <dgm:cxn modelId="{2D32543D-84BE-470A-97EE-CA38330849EB}" type="presParOf" srcId="{09F80556-66D1-4DAE-B57F-17969AB2A356}" destId="{0F5E2BC6-DB7C-4E27-8D76-286DE9C5DB42}" srcOrd="10" destOrd="0" presId="urn:microsoft.com/office/officeart/2005/8/layout/target3"/>
    <dgm:cxn modelId="{4C969549-B24C-4C48-B513-021EBAD31350}" type="presParOf" srcId="{09F80556-66D1-4DAE-B57F-17969AB2A356}" destId="{FFD66AAC-0BA2-4BCB-BA76-1C39B7ED2A40}" srcOrd="11" destOrd="0" presId="urn:microsoft.com/office/officeart/2005/8/layout/target3"/>
    <dgm:cxn modelId="{DFAD8EFD-5E3E-4C2E-AE3B-4AA13D10A85E}" type="presParOf" srcId="{09F80556-66D1-4DAE-B57F-17969AB2A356}" destId="{2B7F78FF-EC2D-4D85-90E9-62479EFAB3D5}" srcOrd="12" destOrd="0" presId="urn:microsoft.com/office/officeart/2005/8/layout/target3"/>
    <dgm:cxn modelId="{CDB2C8AD-79BE-4CE4-8BE9-21227C26AA14}" type="presParOf" srcId="{09F80556-66D1-4DAE-B57F-17969AB2A356}" destId="{3FBE158D-933B-45B7-8CD3-7626AD2FD64C}" srcOrd="13" destOrd="0" presId="urn:microsoft.com/office/officeart/2005/8/layout/target3"/>
    <dgm:cxn modelId="{554C2C3B-1183-4E6E-A936-F22BFD659E6C}" type="presParOf" srcId="{09F80556-66D1-4DAE-B57F-17969AB2A356}" destId="{96D5002B-BAE5-4CB1-93CC-A337ED289ECD}" srcOrd="14" destOrd="0" presId="urn:microsoft.com/office/officeart/2005/8/layout/target3"/>
    <dgm:cxn modelId="{4DA938DE-FF49-4E85-B8DF-B667DAD5C472}" type="presParOf" srcId="{09F80556-66D1-4DAE-B57F-17969AB2A356}" destId="{840FF140-5A03-4A90-81F1-EBAABBEA5BF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21E6EB-3FC8-44BB-9DDE-DE2BAA6A43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73A51-C6DA-4AF9-8382-B5495D26E580}">
      <dgm:prSet/>
      <dgm:spPr>
        <a:gradFill rotWithShape="0">
          <a:gsLst>
            <a:gs pos="0">
              <a:schemeClr val="bg2">
                <a:lumMod val="7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en-US" b="0" i="0"/>
            <a:t>P</a:t>
          </a:r>
          <a:r>
            <a:rPr lang="sr-Latn-ME" b="0" i="0"/>
            <a:t>j</a:t>
          </a:r>
          <a:r>
            <a:rPr lang="en-US" b="0" i="0"/>
            <a:t>esnik nam do kraja strofe veoma slikovito opisuje okruženje u kojem se nalaze otac i sin – “Dok vije vihor besni i strašna steče sud”, a onda stihom “On dete svoje grli, o toplu greje grud” iskazuje kontrast između spoljne hladoće i topline koju d</a:t>
          </a:r>
          <a:r>
            <a:rPr lang="sr-Latn-ME" b="0" i="0"/>
            <a:t>ij</a:t>
          </a:r>
          <a:r>
            <a:rPr lang="en-US" b="0" i="0"/>
            <a:t>ete os</a:t>
          </a:r>
          <a:r>
            <a:rPr lang="sr-Latn-ME" b="0" i="0"/>
            <a:t>j</a:t>
          </a:r>
          <a:r>
            <a:rPr lang="en-US" b="0" i="0"/>
            <a:t>eća zaštićen kod oca. Ovim kontrastom postignuta je stilska figura antiteza.</a:t>
          </a:r>
          <a:endParaRPr lang="en-US"/>
        </a:p>
      </dgm:t>
    </dgm:pt>
    <dgm:pt modelId="{F36D4655-5B98-4683-9863-919770B24A77}" type="parTrans" cxnId="{829EF2D2-3F04-471C-BBD7-CE1B64021D77}">
      <dgm:prSet/>
      <dgm:spPr/>
      <dgm:t>
        <a:bodyPr/>
        <a:lstStyle/>
        <a:p>
          <a:endParaRPr lang="en-US"/>
        </a:p>
      </dgm:t>
    </dgm:pt>
    <dgm:pt modelId="{37F11BB2-B635-4B49-96B7-1C45813F6907}" type="sibTrans" cxnId="{829EF2D2-3F04-471C-BBD7-CE1B64021D77}">
      <dgm:prSet/>
      <dgm:spPr/>
      <dgm:t>
        <a:bodyPr/>
        <a:lstStyle/>
        <a:p>
          <a:endParaRPr lang="en-US"/>
        </a:p>
      </dgm:t>
    </dgm:pt>
    <dgm:pt modelId="{9F673F8F-43D7-4678-91A4-EBE5CBB132D5}" type="pres">
      <dgm:prSet presAssocID="{3A21E6EB-3FC8-44BB-9DDE-DE2BAA6A43C1}" presName="linear" presStyleCnt="0">
        <dgm:presLayoutVars>
          <dgm:animLvl val="lvl"/>
          <dgm:resizeHandles val="exact"/>
        </dgm:presLayoutVars>
      </dgm:prSet>
      <dgm:spPr/>
    </dgm:pt>
    <dgm:pt modelId="{B6BEDCB0-ADB7-449A-B475-646FBFB2BCC3}" type="pres">
      <dgm:prSet presAssocID="{4E173A51-C6DA-4AF9-8382-B5495D26E58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2806878-7825-46CC-8DF5-BACD0A5FCC4E}" type="presOf" srcId="{4E173A51-C6DA-4AF9-8382-B5495D26E580}" destId="{B6BEDCB0-ADB7-449A-B475-646FBFB2BCC3}" srcOrd="0" destOrd="0" presId="urn:microsoft.com/office/officeart/2005/8/layout/vList2"/>
    <dgm:cxn modelId="{4F75847E-F8DA-4754-AE1D-DCD10774AE4D}" type="presOf" srcId="{3A21E6EB-3FC8-44BB-9DDE-DE2BAA6A43C1}" destId="{9F673F8F-43D7-4678-91A4-EBE5CBB132D5}" srcOrd="0" destOrd="0" presId="urn:microsoft.com/office/officeart/2005/8/layout/vList2"/>
    <dgm:cxn modelId="{829EF2D2-3F04-471C-BBD7-CE1B64021D77}" srcId="{3A21E6EB-3FC8-44BB-9DDE-DE2BAA6A43C1}" destId="{4E173A51-C6DA-4AF9-8382-B5495D26E580}" srcOrd="0" destOrd="0" parTransId="{F36D4655-5B98-4683-9863-919770B24A77}" sibTransId="{37F11BB2-B635-4B49-96B7-1C45813F6907}"/>
    <dgm:cxn modelId="{F4CBCEA8-9982-4AFC-AED5-5D58E686B9AF}" type="presParOf" srcId="{9F673F8F-43D7-4678-91A4-EBE5CBB132D5}" destId="{B6BEDCB0-ADB7-449A-B475-646FBFB2BC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5B1470-C86D-4F28-8224-9886997137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2BE8C-2A5B-4D92-92C5-757F14EC7A37}">
      <dgm:prSet/>
      <dgm:spPr>
        <a:gradFill rotWithShape="0">
          <a:gsLst>
            <a:gs pos="24548">
              <a:schemeClr val="accent1">
                <a:lumMod val="40000"/>
                <a:lumOff val="60000"/>
              </a:schemeClr>
            </a:gs>
            <a:gs pos="42106">
              <a:schemeClr val="accent1">
                <a:lumMod val="60000"/>
                <a:lumOff val="40000"/>
              </a:schemeClr>
            </a:gs>
            <a:gs pos="0">
              <a:schemeClr val="accent1">
                <a:lumMod val="60000"/>
                <a:lumOff val="4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Već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u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sl</a:t>
          </a:r>
          <a:r>
            <a:rPr lang="sr-Latn-ME" b="0" i="0" dirty="0">
              <a:solidFill>
                <a:schemeClr val="tx1">
                  <a:lumMod val="95000"/>
                  <a:lumOff val="5000"/>
                </a:schemeClr>
              </a:solidFill>
            </a:rPr>
            <a:t>j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edećoj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strofi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ponovo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sin pita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oca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ne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vidi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li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mrak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pred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njima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i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baukove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kćerke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koje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ga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dozivaju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. Ali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otac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ponovo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govori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da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ga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to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oči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varaju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jer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to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su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samo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vrbe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koje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povija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vetar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F9B26F8-C291-42BB-B8DD-EEC9620A9BFC}" type="parTrans" cxnId="{F4B1F17C-6745-464C-A21D-A4023F127B3D}">
      <dgm:prSet/>
      <dgm:spPr/>
      <dgm:t>
        <a:bodyPr/>
        <a:lstStyle/>
        <a:p>
          <a:endParaRPr lang="en-US"/>
        </a:p>
      </dgm:t>
    </dgm:pt>
    <dgm:pt modelId="{2BBA20A9-1E17-4DAD-938E-BDDE5F0167E5}" type="sibTrans" cxnId="{F4B1F17C-6745-464C-A21D-A4023F127B3D}">
      <dgm:prSet/>
      <dgm:spPr/>
      <dgm:t>
        <a:bodyPr/>
        <a:lstStyle/>
        <a:p>
          <a:endParaRPr lang="en-US"/>
        </a:p>
      </dgm:t>
    </dgm:pt>
    <dgm:pt modelId="{B8926A0D-49C3-4DFB-97CE-8C652091D40B}" type="pres">
      <dgm:prSet presAssocID="{F25B1470-C86D-4F28-8224-988699713741}" presName="linear" presStyleCnt="0">
        <dgm:presLayoutVars>
          <dgm:animLvl val="lvl"/>
          <dgm:resizeHandles val="exact"/>
        </dgm:presLayoutVars>
      </dgm:prSet>
      <dgm:spPr/>
    </dgm:pt>
    <dgm:pt modelId="{A83A25AC-7524-457B-B345-D0A71A89D7EA}" type="pres">
      <dgm:prSet presAssocID="{F852BE8C-2A5B-4D92-92C5-757F14EC7A3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8D28408-3101-4BC2-9E98-411FF706F580}" type="presOf" srcId="{F852BE8C-2A5B-4D92-92C5-757F14EC7A37}" destId="{A83A25AC-7524-457B-B345-D0A71A89D7EA}" srcOrd="0" destOrd="0" presId="urn:microsoft.com/office/officeart/2005/8/layout/vList2"/>
    <dgm:cxn modelId="{F4B1F17C-6745-464C-A21D-A4023F127B3D}" srcId="{F25B1470-C86D-4F28-8224-988699713741}" destId="{F852BE8C-2A5B-4D92-92C5-757F14EC7A37}" srcOrd="0" destOrd="0" parTransId="{4F9B26F8-C291-42BB-B8DD-EEC9620A9BFC}" sibTransId="{2BBA20A9-1E17-4DAD-938E-BDDE5F0167E5}"/>
    <dgm:cxn modelId="{A957D3D8-5A06-4FB1-B33F-5D4DC7057205}" type="presOf" srcId="{F25B1470-C86D-4F28-8224-988699713741}" destId="{B8926A0D-49C3-4DFB-97CE-8C652091D40B}" srcOrd="0" destOrd="0" presId="urn:microsoft.com/office/officeart/2005/8/layout/vList2"/>
    <dgm:cxn modelId="{959DCB40-AEFD-4E09-AC47-8EDFFA355BB7}" type="presParOf" srcId="{B8926A0D-49C3-4DFB-97CE-8C652091D40B}" destId="{A83A25AC-7524-457B-B345-D0A71A89D7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1FAA9F-464F-4204-9966-2BB684B8854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3FB1248-2C78-4EDF-B579-481F70BD27DB}">
      <dgm:prSet/>
      <dgm:spPr>
        <a:gradFill rotWithShape="0">
          <a:gsLst>
            <a:gs pos="24548">
              <a:schemeClr val="bg2"/>
            </a:gs>
            <a:gs pos="63156">
              <a:schemeClr val="accent6">
                <a:lumMod val="20000"/>
                <a:lumOff val="80000"/>
              </a:schemeClr>
            </a:gs>
            <a:gs pos="42106">
              <a:schemeClr val="bg2">
                <a:lumMod val="90000"/>
              </a:schemeClr>
            </a:gs>
            <a:gs pos="0">
              <a:schemeClr val="bg2">
                <a:lumMod val="75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sr-Latn-ME" b="0" i="0" dirty="0"/>
            <a:t>S</a:t>
          </a:r>
          <a:r>
            <a:rPr lang="en-US" b="0" i="0" dirty="0" err="1"/>
            <a:t>edma</a:t>
          </a:r>
          <a:r>
            <a:rPr lang="en-US" b="0" i="0" dirty="0"/>
            <a:t> </a:t>
          </a:r>
          <a:r>
            <a:rPr lang="en-US" b="0" i="0" dirty="0" err="1"/>
            <a:t>strofa</a:t>
          </a:r>
          <a:r>
            <a:rPr lang="en-US" b="0" i="0" dirty="0"/>
            <a:t> je </a:t>
          </a:r>
          <a:r>
            <a:rPr lang="en-US" b="0" i="0" dirty="0" err="1"/>
            <a:t>specifična</a:t>
          </a:r>
          <a:r>
            <a:rPr lang="en-US" b="0" i="0" dirty="0"/>
            <a:t> </a:t>
          </a:r>
          <a:r>
            <a:rPr lang="en-US" b="0" i="0" dirty="0" err="1"/>
            <a:t>jer</a:t>
          </a:r>
          <a:r>
            <a:rPr lang="en-US" b="0" i="0" dirty="0"/>
            <a:t> u </a:t>
          </a:r>
          <a:r>
            <a:rPr lang="en-US" b="0" i="0" dirty="0" err="1"/>
            <a:t>njoj</a:t>
          </a:r>
          <a:r>
            <a:rPr lang="en-US" b="0" i="0" dirty="0"/>
            <a:t> </a:t>
          </a:r>
          <a:r>
            <a:rPr lang="en-US" b="0" i="0" dirty="0" err="1"/>
            <a:t>imamo</a:t>
          </a:r>
          <a:r>
            <a:rPr lang="en-US" b="0" i="0" dirty="0"/>
            <a:t> </a:t>
          </a:r>
          <a:r>
            <a:rPr lang="en-US" b="0" i="0" dirty="0" err="1"/>
            <a:t>baukovo</a:t>
          </a:r>
          <a:r>
            <a:rPr lang="en-US" b="0" i="0" dirty="0"/>
            <a:t> </a:t>
          </a:r>
          <a:r>
            <a:rPr lang="en-US" b="0" i="0" dirty="0" err="1"/>
            <a:t>posl</a:t>
          </a:r>
          <a:r>
            <a:rPr lang="sr-Latn-ME" b="0" i="0" dirty="0"/>
            <a:t>j</a:t>
          </a:r>
          <a:r>
            <a:rPr lang="en-US" b="0" i="0" dirty="0" err="1"/>
            <a:t>ednje</a:t>
          </a:r>
          <a:r>
            <a:rPr lang="en-US" b="0" i="0" dirty="0"/>
            <a:t> </a:t>
          </a:r>
          <a:r>
            <a:rPr lang="en-US" b="0" i="0" dirty="0" err="1"/>
            <a:t>obraćanje</a:t>
          </a:r>
          <a:r>
            <a:rPr lang="en-US" b="0" i="0" dirty="0"/>
            <a:t> d</a:t>
          </a:r>
          <a:r>
            <a:rPr lang="sr-Latn-ME" b="0" i="0" dirty="0"/>
            <a:t>j</a:t>
          </a:r>
          <a:r>
            <a:rPr lang="en-US" b="0" i="0" dirty="0" err="1"/>
            <a:t>etetu</a:t>
          </a:r>
          <a:r>
            <a:rPr lang="en-US" b="0" i="0" dirty="0"/>
            <a:t> i </a:t>
          </a:r>
          <a:r>
            <a:rPr lang="en-US" b="0" i="0" dirty="0" err="1"/>
            <a:t>na</a:t>
          </a:r>
          <a:r>
            <a:rPr lang="en-US" b="0" i="0" dirty="0"/>
            <a:t> </a:t>
          </a:r>
          <a:r>
            <a:rPr lang="en-US" b="0" i="0" dirty="0" err="1"/>
            <a:t>kraju</a:t>
          </a:r>
          <a:r>
            <a:rPr lang="en-US" b="0" i="0" dirty="0"/>
            <a:t> d</a:t>
          </a:r>
          <a:r>
            <a:rPr lang="sr-Latn-ME" b="0" i="0" dirty="0"/>
            <a:t>j</a:t>
          </a:r>
          <a:r>
            <a:rPr lang="en-US" b="0" i="0" dirty="0" err="1"/>
            <a:t>etetov</a:t>
          </a:r>
          <a:r>
            <a:rPr lang="en-US" b="0" i="0" dirty="0"/>
            <a:t> </a:t>
          </a:r>
          <a:r>
            <a:rPr lang="en-US" b="0" i="0" dirty="0" err="1"/>
            <a:t>jauk</a:t>
          </a:r>
          <a:r>
            <a:rPr lang="en-US" b="0" i="0" dirty="0"/>
            <a:t> </a:t>
          </a:r>
          <a:r>
            <a:rPr lang="en-US" b="0" i="0" dirty="0" err="1"/>
            <a:t>ocu</a:t>
          </a:r>
          <a:r>
            <a:rPr lang="en-US" b="0" i="0" dirty="0"/>
            <a:t>. </a:t>
          </a:r>
          <a:r>
            <a:rPr lang="en-US" b="0" i="0" dirty="0" err="1"/>
            <a:t>Bauk</a:t>
          </a:r>
          <a:r>
            <a:rPr lang="en-US" b="0" i="0" dirty="0"/>
            <a:t> se </a:t>
          </a:r>
          <a:r>
            <a:rPr lang="en-US" b="0" i="0" dirty="0" err="1"/>
            <a:t>transformiše</a:t>
          </a:r>
          <a:r>
            <a:rPr lang="en-US" b="0" i="0" dirty="0"/>
            <a:t> </a:t>
          </a:r>
          <a:r>
            <a:rPr lang="en-US" b="0" i="0" dirty="0" err="1"/>
            <a:t>iz</a:t>
          </a:r>
          <a:r>
            <a:rPr lang="en-US" b="0" i="0" dirty="0"/>
            <a:t> </a:t>
          </a:r>
          <a:r>
            <a:rPr lang="en-US" b="0" i="0" dirty="0" err="1"/>
            <a:t>ljupkog</a:t>
          </a:r>
          <a:r>
            <a:rPr lang="en-US" b="0" i="0" dirty="0"/>
            <a:t> </a:t>
          </a:r>
          <a:r>
            <a:rPr lang="en-US" b="0" i="0" dirty="0" err="1"/>
            <a:t>dozivatelja</a:t>
          </a:r>
          <a:r>
            <a:rPr lang="en-US" b="0" i="0" dirty="0"/>
            <a:t> u </a:t>
          </a:r>
          <a:r>
            <a:rPr lang="en-US" b="0" i="0" dirty="0" err="1"/>
            <a:t>strašnu</a:t>
          </a:r>
          <a:r>
            <a:rPr lang="en-US" b="0" i="0" dirty="0"/>
            <a:t> </a:t>
          </a:r>
          <a:r>
            <a:rPr lang="en-US" b="0" i="0" dirty="0" err="1"/>
            <a:t>pr</a:t>
          </a:r>
          <a:r>
            <a:rPr lang="sr-Latn-ME" b="0" i="0" dirty="0"/>
            <a:t>ij</a:t>
          </a:r>
          <a:r>
            <a:rPr lang="en-US" b="0" i="0" dirty="0" err="1"/>
            <a:t>etnju</a:t>
          </a:r>
          <a:r>
            <a:rPr lang="en-US" b="0" i="0" dirty="0"/>
            <a:t> </a:t>
          </a:r>
          <a:r>
            <a:rPr lang="en-US" b="0" i="0" dirty="0" err="1"/>
            <a:t>koja</a:t>
          </a:r>
          <a:r>
            <a:rPr lang="en-US" b="0" i="0" dirty="0"/>
            <a:t> </a:t>
          </a:r>
          <a:r>
            <a:rPr lang="en-US" b="0" i="0" dirty="0" err="1"/>
            <a:t>govori</a:t>
          </a:r>
          <a:r>
            <a:rPr lang="en-US" b="0" i="0" dirty="0"/>
            <a:t> “</a:t>
          </a:r>
          <a:r>
            <a:rPr lang="en-US" b="0" i="0" dirty="0" err="1"/>
            <a:t>Nećeš</a:t>
          </a:r>
          <a:r>
            <a:rPr lang="en-US" b="0" i="0" dirty="0"/>
            <a:t> li </a:t>
          </a:r>
          <a:r>
            <a:rPr lang="en-US" b="0" i="0" dirty="0" err="1"/>
            <a:t>milom</a:t>
          </a:r>
          <a:r>
            <a:rPr lang="en-US" b="0" i="0" dirty="0"/>
            <a:t>, </a:t>
          </a:r>
          <a:r>
            <a:rPr lang="en-US" b="0" i="0" dirty="0" err="1"/>
            <a:t>silom</a:t>
          </a:r>
          <a:r>
            <a:rPr lang="en-US" b="0" i="0" dirty="0"/>
            <a:t> </a:t>
          </a:r>
          <a:r>
            <a:rPr lang="en-US" b="0" i="0" dirty="0" err="1"/>
            <a:t>odneću</a:t>
          </a:r>
          <a:r>
            <a:rPr lang="en-US" b="0" i="0" dirty="0"/>
            <a:t> </a:t>
          </a:r>
          <a:r>
            <a:rPr lang="en-US" b="0" i="0" dirty="0" err="1"/>
            <a:t>tebe</a:t>
          </a:r>
          <a:r>
            <a:rPr lang="en-US" b="0" i="0" dirty="0"/>
            <a:t> ja!”. </a:t>
          </a:r>
          <a:r>
            <a:rPr lang="en-US" b="0" i="0" dirty="0" err="1"/>
            <a:t>Ovaj</a:t>
          </a:r>
          <a:r>
            <a:rPr lang="en-US" b="0" i="0" dirty="0"/>
            <a:t> </a:t>
          </a:r>
          <a:r>
            <a:rPr lang="en-US" b="0" i="0" dirty="0" err="1"/>
            <a:t>stih</a:t>
          </a:r>
          <a:r>
            <a:rPr lang="en-US" b="0" i="0" dirty="0"/>
            <a:t> </a:t>
          </a:r>
          <a:r>
            <a:rPr lang="en-US" b="0" i="0" dirty="0" err="1"/>
            <a:t>vruhunac</a:t>
          </a:r>
          <a:r>
            <a:rPr lang="en-US" b="0" i="0" dirty="0"/>
            <a:t> je p</a:t>
          </a:r>
          <a:r>
            <a:rPr lang="sr-Latn-ME" b="0" i="0" dirty="0"/>
            <a:t>j</a:t>
          </a:r>
          <a:r>
            <a:rPr lang="en-US" b="0" i="0" dirty="0" err="1"/>
            <a:t>esme</a:t>
          </a:r>
          <a:r>
            <a:rPr lang="en-US" b="0" i="0" dirty="0"/>
            <a:t>, </a:t>
          </a:r>
          <a:r>
            <a:rPr lang="en-US" b="0" i="0" dirty="0" err="1"/>
            <a:t>zajedno</a:t>
          </a:r>
          <a:r>
            <a:rPr lang="en-US" b="0" i="0" dirty="0"/>
            <a:t> s </a:t>
          </a:r>
          <a:r>
            <a:rPr lang="en-US" b="0" i="0" dirty="0" err="1"/>
            <a:t>jaucima</a:t>
          </a:r>
          <a:r>
            <a:rPr lang="en-US" b="0" i="0" dirty="0"/>
            <a:t> d</a:t>
          </a:r>
          <a:r>
            <a:rPr lang="sr-Latn-ME" b="0" i="0" dirty="0"/>
            <a:t>j</a:t>
          </a:r>
          <a:r>
            <a:rPr lang="en-US" b="0" i="0" dirty="0" err="1"/>
            <a:t>eteta</a:t>
          </a:r>
          <a:r>
            <a:rPr lang="en-US" b="0" i="0" dirty="0"/>
            <a:t> </a:t>
          </a:r>
          <a:r>
            <a:rPr lang="en-US" b="0" i="0" dirty="0" err="1"/>
            <a:t>koji</a:t>
          </a:r>
          <a:r>
            <a:rPr lang="en-US" b="0" i="0" dirty="0"/>
            <a:t> </a:t>
          </a:r>
          <a:r>
            <a:rPr lang="en-US" b="0" i="0" dirty="0" err="1"/>
            <a:t>slede</a:t>
          </a:r>
          <a:r>
            <a:rPr lang="en-US" b="0" i="0" dirty="0"/>
            <a:t>:</a:t>
          </a:r>
          <a:endParaRPr lang="en-US" dirty="0"/>
        </a:p>
      </dgm:t>
    </dgm:pt>
    <dgm:pt modelId="{B6A35195-B16E-408C-AD42-345FDB78B5B3}" type="parTrans" cxnId="{DB07FD43-933E-4564-90D6-62C9D3C5231D}">
      <dgm:prSet/>
      <dgm:spPr/>
      <dgm:t>
        <a:bodyPr/>
        <a:lstStyle/>
        <a:p>
          <a:endParaRPr lang="en-US"/>
        </a:p>
      </dgm:t>
    </dgm:pt>
    <dgm:pt modelId="{12D7A140-B900-41A3-9E43-EC34B775331E}" type="sibTrans" cxnId="{DB07FD43-933E-4564-90D6-62C9D3C5231D}">
      <dgm:prSet/>
      <dgm:spPr/>
      <dgm:t>
        <a:bodyPr/>
        <a:lstStyle/>
        <a:p>
          <a:endParaRPr lang="en-US"/>
        </a:p>
      </dgm:t>
    </dgm:pt>
    <dgm:pt modelId="{1A1713D8-1EAA-41FC-A613-CEA5325E4E48}">
      <dgm:prSet/>
      <dgm:spPr>
        <a:gradFill rotWithShape="0">
          <a:gsLst>
            <a:gs pos="24548">
              <a:schemeClr val="bg2"/>
            </a:gs>
            <a:gs pos="63156">
              <a:schemeClr val="accent6">
                <a:lumMod val="20000"/>
                <a:lumOff val="80000"/>
              </a:schemeClr>
            </a:gs>
            <a:gs pos="42106">
              <a:schemeClr val="bg2">
                <a:lumMod val="90000"/>
              </a:schemeClr>
            </a:gs>
            <a:gs pos="0">
              <a:schemeClr val="bg2">
                <a:lumMod val="75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en-US" b="0" i="0"/>
            <a:t>“O oče, on me hvata, bauk me grabi sad</a:t>
          </a:r>
          <a:br>
            <a:rPr lang="en-US" b="0" i="0"/>
          </a:br>
          <a:r>
            <a:rPr lang="en-US" b="0" i="0"/>
            <a:t>Bauk mi, oče, evo zadade bol i jad!”.</a:t>
          </a:r>
          <a:endParaRPr lang="en-US"/>
        </a:p>
      </dgm:t>
    </dgm:pt>
    <dgm:pt modelId="{045416C2-4F6A-40CF-8CE8-A99B570D0E18}" type="parTrans" cxnId="{D9F1278E-F0F3-470B-876B-1FCE786A1719}">
      <dgm:prSet/>
      <dgm:spPr/>
      <dgm:t>
        <a:bodyPr/>
        <a:lstStyle/>
        <a:p>
          <a:endParaRPr lang="en-US"/>
        </a:p>
      </dgm:t>
    </dgm:pt>
    <dgm:pt modelId="{1F6E63D8-23DF-427C-A5DC-3575360A4301}" type="sibTrans" cxnId="{D9F1278E-F0F3-470B-876B-1FCE786A1719}">
      <dgm:prSet/>
      <dgm:spPr/>
      <dgm:t>
        <a:bodyPr/>
        <a:lstStyle/>
        <a:p>
          <a:endParaRPr lang="en-US"/>
        </a:p>
      </dgm:t>
    </dgm:pt>
    <dgm:pt modelId="{A561518F-984A-4005-B707-15F69C71AEA0}" type="pres">
      <dgm:prSet presAssocID="{D91FAA9F-464F-4204-9966-2BB684B8854F}" presName="linear" presStyleCnt="0">
        <dgm:presLayoutVars>
          <dgm:animLvl val="lvl"/>
          <dgm:resizeHandles val="exact"/>
        </dgm:presLayoutVars>
      </dgm:prSet>
      <dgm:spPr/>
    </dgm:pt>
    <dgm:pt modelId="{18E92AF8-380B-498D-A468-C16E04CD1207}" type="pres">
      <dgm:prSet presAssocID="{F3FB1248-2C78-4EDF-B579-481F70BD27D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88DE575-E33D-4B0E-A0E2-E51A0BF0A537}" type="pres">
      <dgm:prSet presAssocID="{12D7A140-B900-41A3-9E43-EC34B775331E}" presName="spacer" presStyleCnt="0"/>
      <dgm:spPr/>
    </dgm:pt>
    <dgm:pt modelId="{B7179DC8-4DC1-4DD6-9380-8F73E1ED58FB}" type="pres">
      <dgm:prSet presAssocID="{1A1713D8-1EAA-41FC-A613-CEA5325E4E4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B188716-9AE1-4466-BDD0-436BA425CC3F}" type="presOf" srcId="{D91FAA9F-464F-4204-9966-2BB684B8854F}" destId="{A561518F-984A-4005-B707-15F69C71AEA0}" srcOrd="0" destOrd="0" presId="urn:microsoft.com/office/officeart/2005/8/layout/vList2"/>
    <dgm:cxn modelId="{DB07FD43-933E-4564-90D6-62C9D3C5231D}" srcId="{D91FAA9F-464F-4204-9966-2BB684B8854F}" destId="{F3FB1248-2C78-4EDF-B579-481F70BD27DB}" srcOrd="0" destOrd="0" parTransId="{B6A35195-B16E-408C-AD42-345FDB78B5B3}" sibTransId="{12D7A140-B900-41A3-9E43-EC34B775331E}"/>
    <dgm:cxn modelId="{D9F1278E-F0F3-470B-876B-1FCE786A1719}" srcId="{D91FAA9F-464F-4204-9966-2BB684B8854F}" destId="{1A1713D8-1EAA-41FC-A613-CEA5325E4E48}" srcOrd="1" destOrd="0" parTransId="{045416C2-4F6A-40CF-8CE8-A99B570D0E18}" sibTransId="{1F6E63D8-23DF-427C-A5DC-3575360A4301}"/>
    <dgm:cxn modelId="{BDE9359C-4B19-4EED-AC56-AAE8EB242A4C}" type="presOf" srcId="{F3FB1248-2C78-4EDF-B579-481F70BD27DB}" destId="{18E92AF8-380B-498D-A468-C16E04CD1207}" srcOrd="0" destOrd="0" presId="urn:microsoft.com/office/officeart/2005/8/layout/vList2"/>
    <dgm:cxn modelId="{0DA0F0CA-34B0-4288-AD97-C8859AD79180}" type="presOf" srcId="{1A1713D8-1EAA-41FC-A613-CEA5325E4E48}" destId="{B7179DC8-4DC1-4DD6-9380-8F73E1ED58FB}" srcOrd="0" destOrd="0" presId="urn:microsoft.com/office/officeart/2005/8/layout/vList2"/>
    <dgm:cxn modelId="{433A0BE8-8A4B-4566-A212-552ECD9C325B}" type="presParOf" srcId="{A561518F-984A-4005-B707-15F69C71AEA0}" destId="{18E92AF8-380B-498D-A468-C16E04CD1207}" srcOrd="0" destOrd="0" presId="urn:microsoft.com/office/officeart/2005/8/layout/vList2"/>
    <dgm:cxn modelId="{99FA283E-624E-4319-A8BA-4D4FD0BC4E23}" type="presParOf" srcId="{A561518F-984A-4005-B707-15F69C71AEA0}" destId="{288DE575-E33D-4B0E-A0E2-E51A0BF0A537}" srcOrd="1" destOrd="0" presId="urn:microsoft.com/office/officeart/2005/8/layout/vList2"/>
    <dgm:cxn modelId="{D21C4F05-E1C9-4D99-A1EF-F8008FCA4A6E}" type="presParOf" srcId="{A561518F-984A-4005-B707-15F69C71AEA0}" destId="{B7179DC8-4DC1-4DD6-9380-8F73E1ED58F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8A30A-0272-45CE-9835-04531B05AA32}">
      <dsp:nvSpPr>
        <dsp:cNvPr id="0" name=""/>
        <dsp:cNvSpPr/>
      </dsp:nvSpPr>
      <dsp:spPr>
        <a:xfrm>
          <a:off x="0" y="0"/>
          <a:ext cx="10515600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Johan </a:t>
          </a:r>
          <a:r>
            <a:rPr lang="en-US" sz="2400" kern="1200" dirty="0" err="1"/>
            <a:t>Volfgang</a:t>
          </a:r>
          <a:r>
            <a:rPr lang="en-US" sz="2400" kern="1200" dirty="0"/>
            <a:t> von </a:t>
          </a:r>
          <a:r>
            <a:rPr lang="en-US" sz="2400" kern="1200" dirty="0" err="1"/>
            <a:t>Gete</a:t>
          </a:r>
          <a:r>
            <a:rPr lang="en-US" sz="2400" kern="1200" dirty="0"/>
            <a:t> </a:t>
          </a:r>
          <a:r>
            <a:rPr lang="en-US" sz="2400" kern="1200" dirty="0" err="1"/>
            <a:t>jedan</a:t>
          </a:r>
          <a:r>
            <a:rPr lang="en-US" sz="2400" kern="1200" dirty="0"/>
            <a:t> je od </a:t>
          </a:r>
          <a:r>
            <a:rPr lang="en-US" sz="2400" kern="1200" dirty="0" err="1"/>
            <a:t>najznačajnijih</a:t>
          </a:r>
          <a:r>
            <a:rPr lang="en-US" sz="2400" kern="1200" dirty="0"/>
            <a:t> </a:t>
          </a:r>
          <a:r>
            <a:rPr lang="en-US" sz="2400" kern="1200" dirty="0" err="1"/>
            <a:t>njemačkih</a:t>
          </a:r>
          <a:r>
            <a:rPr lang="en-US" sz="2400" kern="1200" dirty="0"/>
            <a:t>, </a:t>
          </a:r>
          <a:r>
            <a:rPr lang="en-US" sz="2400" kern="1200" dirty="0" err="1"/>
            <a:t>ali</a:t>
          </a:r>
          <a:r>
            <a:rPr lang="en-US" sz="2400" kern="1200" dirty="0"/>
            <a:t> i </a:t>
          </a:r>
          <a:r>
            <a:rPr lang="en-US" sz="2400" kern="1200" dirty="0" err="1"/>
            <a:t>svjetskih</a:t>
          </a:r>
          <a:r>
            <a:rPr lang="en-US" sz="2400" kern="1200" dirty="0"/>
            <a:t> </a:t>
          </a:r>
          <a:r>
            <a:rPr lang="en-US" sz="2400" kern="1200" dirty="0" err="1"/>
            <a:t>pjesnika</a:t>
          </a:r>
          <a:r>
            <a:rPr lang="en-US" sz="2400" kern="1200" dirty="0"/>
            <a:t>, </a:t>
          </a:r>
          <a:r>
            <a:rPr lang="en-US" sz="2400" kern="1200" dirty="0" err="1"/>
            <a:t>koji</a:t>
          </a:r>
          <a:r>
            <a:rPr lang="en-US" sz="2400" kern="1200" dirty="0"/>
            <a:t> je </a:t>
          </a:r>
          <a:r>
            <a:rPr lang="en-US" sz="2400" kern="1200" dirty="0" err="1"/>
            <a:t>svojim</a:t>
          </a:r>
          <a:r>
            <a:rPr lang="en-US" sz="2400" kern="1200" dirty="0"/>
            <a:t> </a:t>
          </a:r>
          <a:r>
            <a:rPr lang="en-US" sz="2400" kern="1200" dirty="0" err="1"/>
            <a:t>djelima</a:t>
          </a:r>
          <a:r>
            <a:rPr lang="en-US" sz="2400" kern="1200" dirty="0"/>
            <a:t> </a:t>
          </a:r>
          <a:r>
            <a:rPr lang="en-US" sz="2400" kern="1200" dirty="0" err="1"/>
            <a:t>snažno</a:t>
          </a:r>
          <a:r>
            <a:rPr lang="en-US" sz="2400" kern="1200" dirty="0"/>
            <a:t> </a:t>
          </a:r>
          <a:r>
            <a:rPr lang="en-US" sz="2400" kern="1200" dirty="0" err="1"/>
            <a:t>utecao</a:t>
          </a:r>
          <a:r>
            <a:rPr lang="en-US" sz="2400" kern="1200" dirty="0"/>
            <a:t> </a:t>
          </a:r>
          <a:r>
            <a:rPr lang="en-US" sz="2400" kern="1200" dirty="0" err="1"/>
            <a:t>na</a:t>
          </a:r>
          <a:r>
            <a:rPr lang="en-US" sz="2400" kern="1200" dirty="0"/>
            <a:t> </a:t>
          </a:r>
          <a:r>
            <a:rPr lang="en-US" sz="2400" kern="1200" dirty="0" err="1"/>
            <a:t>svjetsku</a:t>
          </a:r>
          <a:r>
            <a:rPr lang="en-US" sz="2400" kern="1200" dirty="0"/>
            <a:t> </a:t>
          </a:r>
          <a:r>
            <a:rPr lang="en-US" sz="2400" kern="1200" dirty="0" err="1"/>
            <a:t>književnost</a:t>
          </a:r>
          <a:r>
            <a:rPr lang="en-US" sz="2400" kern="1200" dirty="0"/>
            <a:t>. </a:t>
          </a:r>
          <a:r>
            <a:rPr lang="en-US" sz="2400" kern="1200" dirty="0" err="1"/>
            <a:t>Stvarao</a:t>
          </a:r>
          <a:r>
            <a:rPr lang="en-US" sz="2400" kern="1200" dirty="0"/>
            <a:t> je </a:t>
          </a:r>
          <a:r>
            <a:rPr lang="en-US" sz="2400" kern="1200" dirty="0" err="1"/>
            <a:t>za</a:t>
          </a:r>
          <a:r>
            <a:rPr lang="en-US" sz="2400" kern="1200" dirty="0"/>
            <a:t> </a:t>
          </a:r>
          <a:r>
            <a:rPr lang="en-US" sz="2400" kern="1200" dirty="0" err="1"/>
            <a:t>vrijeme</a:t>
          </a:r>
          <a:r>
            <a:rPr lang="en-US" sz="2400" kern="1200" dirty="0"/>
            <a:t> </a:t>
          </a:r>
          <a:r>
            <a:rPr lang="en-US" sz="2400" kern="1200" dirty="0" err="1"/>
            <a:t>evropskog</a:t>
          </a:r>
          <a:r>
            <a:rPr lang="en-US" sz="2400" kern="1200" dirty="0"/>
            <a:t> </a:t>
          </a:r>
          <a:r>
            <a:rPr lang="en-US" sz="2400" kern="1200" dirty="0" err="1"/>
            <a:t>klasicizma</a:t>
          </a:r>
          <a:r>
            <a:rPr lang="en-US" sz="2400" kern="1200" dirty="0"/>
            <a:t> i </a:t>
          </a:r>
          <a:r>
            <a:rPr lang="en-US" sz="2400" kern="1200" dirty="0" err="1"/>
            <a:t>romantizma</a:t>
          </a:r>
          <a:r>
            <a:rPr lang="en-US" sz="2400" kern="1200" dirty="0"/>
            <a:t>, </a:t>
          </a:r>
          <a:r>
            <a:rPr lang="en-US" sz="2400" kern="1200" dirty="0" err="1"/>
            <a:t>posebno</a:t>
          </a:r>
          <a:r>
            <a:rPr lang="en-US" sz="2400" kern="1200" dirty="0"/>
            <a:t> u </a:t>
          </a:r>
          <a:r>
            <a:rPr lang="en-US" sz="2400" kern="1200" dirty="0" err="1"/>
            <a:t>vrijeme</a:t>
          </a:r>
          <a:r>
            <a:rPr lang="en-US" sz="2400" kern="1200" dirty="0"/>
            <a:t> </a:t>
          </a:r>
          <a:r>
            <a:rPr lang="en-US" sz="2400" i="1" kern="1200" dirty="0" err="1"/>
            <a:t>Šturm</a:t>
          </a:r>
          <a:r>
            <a:rPr lang="en-US" sz="2400" i="1" kern="1200" dirty="0"/>
            <a:t> und </a:t>
          </a:r>
          <a:r>
            <a:rPr lang="en-US" sz="2400" i="1" kern="1200" dirty="0" err="1"/>
            <a:t>Dranga</a:t>
          </a:r>
          <a:r>
            <a:rPr lang="en-US" sz="2400" kern="1200" dirty="0"/>
            <a:t>, </a:t>
          </a:r>
          <a:r>
            <a:rPr lang="en-US" sz="2400" kern="1200" dirty="0" err="1"/>
            <a:t>umjetničkog</a:t>
          </a:r>
          <a:r>
            <a:rPr lang="en-US" sz="2400" kern="1200" dirty="0"/>
            <a:t> </a:t>
          </a:r>
          <a:r>
            <a:rPr lang="en-US" sz="2400" kern="1200" dirty="0" err="1"/>
            <a:t>pokreta</a:t>
          </a:r>
          <a:r>
            <a:rPr lang="en-US" sz="2400" kern="1200" dirty="0"/>
            <a:t> s </a:t>
          </a:r>
          <a:r>
            <a:rPr lang="en-US" sz="2400" kern="1200" dirty="0" err="1"/>
            <a:t>kraja</a:t>
          </a:r>
          <a:r>
            <a:rPr lang="en-US" sz="2400" kern="1200" dirty="0"/>
            <a:t> 18. </a:t>
          </a:r>
          <a:r>
            <a:rPr lang="en-US" sz="2400" kern="1200" dirty="0" err="1"/>
            <a:t>vijeka</a:t>
          </a:r>
          <a:r>
            <a:rPr lang="en-US" sz="2400" kern="1200" dirty="0"/>
            <a:t> </a:t>
          </a:r>
          <a:r>
            <a:rPr lang="en-US" sz="2400" kern="1200" dirty="0" err="1"/>
            <a:t>koji</a:t>
          </a:r>
          <a:r>
            <a:rPr lang="en-US" sz="2400" kern="1200" dirty="0"/>
            <a:t> se </a:t>
          </a:r>
          <a:r>
            <a:rPr lang="en-US" sz="2400" kern="1200" dirty="0" err="1"/>
            <a:t>javio</a:t>
          </a:r>
          <a:r>
            <a:rPr lang="en-US" sz="2400" kern="1200" dirty="0"/>
            <a:t> u </a:t>
          </a:r>
          <a:r>
            <a:rPr lang="en-US" sz="2400" kern="1200" dirty="0" err="1"/>
            <a:t>Njemačkoj</a:t>
          </a:r>
          <a:r>
            <a:rPr lang="en-US" sz="2400" kern="1200" dirty="0"/>
            <a:t>.</a:t>
          </a:r>
        </a:p>
      </dsp:txBody>
      <dsp:txXfrm>
        <a:off x="0" y="1740535"/>
        <a:ext cx="10515600" cy="1740535"/>
      </dsp:txXfrm>
    </dsp:sp>
    <dsp:sp modelId="{1860A68E-9031-450D-A556-F487848F4207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F391A-47A5-49AE-95C2-2C56C9284B24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BF7E7-B269-4B63-8923-5062B510A58A}">
      <dsp:nvSpPr>
        <dsp:cNvPr id="0" name=""/>
        <dsp:cNvSpPr/>
      </dsp:nvSpPr>
      <dsp:spPr>
        <a:xfrm rot="10800000">
          <a:off x="2642044" y="414305"/>
          <a:ext cx="6992874" cy="35227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424" tIns="99060" rIns="184912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Najpoznatija</a:t>
          </a:r>
          <a:r>
            <a:rPr lang="en-US" sz="2600" kern="1200" dirty="0"/>
            <a:t> </a:t>
          </a:r>
          <a:r>
            <a:rPr lang="en-US" sz="2600" kern="1200" dirty="0" err="1"/>
            <a:t>djela</a:t>
          </a:r>
          <a:r>
            <a:rPr lang="en-US" sz="2600" kern="1200" dirty="0"/>
            <a:t> Johana </a:t>
          </a:r>
          <a:r>
            <a:rPr lang="en-US" sz="2600" kern="1200" dirty="0" err="1"/>
            <a:t>Volfganga</a:t>
          </a:r>
          <a:r>
            <a:rPr lang="en-US" sz="2600" kern="1200" dirty="0"/>
            <a:t> </a:t>
          </a:r>
          <a:r>
            <a:rPr lang="en-US" sz="2600" kern="1200" dirty="0" err="1"/>
            <a:t>fon</a:t>
          </a:r>
          <a:r>
            <a:rPr lang="en-US" sz="2600" kern="1200" dirty="0"/>
            <a:t> </a:t>
          </a:r>
          <a:r>
            <a:rPr lang="en-US" sz="2600" kern="1200" dirty="0" err="1"/>
            <a:t>Getea</a:t>
          </a:r>
          <a:r>
            <a:rPr lang="en-US" sz="2600" kern="1200" dirty="0"/>
            <a:t> </a:t>
          </a:r>
          <a:r>
            <a:rPr lang="en-US" sz="2600" kern="1200" dirty="0" err="1"/>
            <a:t>su</a:t>
          </a:r>
          <a:r>
            <a:rPr lang="en-US" sz="2600" kern="1200" dirty="0"/>
            <a:t> </a:t>
          </a:r>
          <a:r>
            <a:rPr lang="en-US" sz="2600" kern="1200" dirty="0" err="1"/>
            <a:t>romani</a:t>
          </a:r>
          <a:r>
            <a:rPr lang="en-US" sz="2600" kern="1200" dirty="0"/>
            <a:t> “</a:t>
          </a:r>
          <a:r>
            <a:rPr lang="en-US" sz="2600" kern="1200" dirty="0" err="1"/>
            <a:t>Jadi</a:t>
          </a:r>
          <a:r>
            <a:rPr lang="en-US" sz="2600" kern="1200" dirty="0"/>
            <a:t> </a:t>
          </a:r>
          <a:r>
            <a:rPr lang="en-US" sz="2600" kern="1200" dirty="0" err="1"/>
            <a:t>mladog</a:t>
          </a:r>
          <a:r>
            <a:rPr lang="en-US" sz="2600" kern="1200" dirty="0"/>
            <a:t> </a:t>
          </a:r>
          <a:r>
            <a:rPr lang="en-US" sz="2600" kern="1200" dirty="0" err="1"/>
            <a:t>Vertera</a:t>
          </a:r>
          <a:r>
            <a:rPr lang="en-US" sz="2600" kern="1200" dirty="0"/>
            <a:t>”, “</a:t>
          </a:r>
          <a:r>
            <a:rPr lang="en-US" sz="2600" kern="1200" dirty="0" err="1"/>
            <a:t>Godine</a:t>
          </a:r>
          <a:r>
            <a:rPr lang="en-US" sz="2600" kern="1200" dirty="0"/>
            <a:t> </a:t>
          </a:r>
          <a:r>
            <a:rPr lang="en-US" sz="2600" kern="1200" dirty="0" err="1"/>
            <a:t>učenja</a:t>
          </a:r>
          <a:r>
            <a:rPr lang="en-US" sz="2600" kern="1200" dirty="0"/>
            <a:t> </a:t>
          </a:r>
          <a:r>
            <a:rPr lang="en-US" sz="2600" kern="1200" dirty="0" err="1"/>
            <a:t>Vilhema</a:t>
          </a:r>
          <a:r>
            <a:rPr lang="en-US" sz="2600" kern="1200" dirty="0"/>
            <a:t> </a:t>
          </a:r>
          <a:r>
            <a:rPr lang="en-US" sz="2600" kern="1200" dirty="0" err="1"/>
            <a:t>Majstera</a:t>
          </a:r>
          <a:r>
            <a:rPr lang="en-US" sz="2600" kern="1200" dirty="0"/>
            <a:t>” i “</a:t>
          </a:r>
          <a:r>
            <a:rPr lang="en-US" sz="2600" kern="1200" dirty="0" err="1"/>
            <a:t>Putovanja</a:t>
          </a:r>
          <a:r>
            <a:rPr lang="en-US" sz="2600" kern="1200" dirty="0"/>
            <a:t> </a:t>
          </a:r>
          <a:r>
            <a:rPr lang="en-US" sz="2600" kern="1200" dirty="0" err="1"/>
            <a:t>Vilhema</a:t>
          </a:r>
          <a:r>
            <a:rPr lang="en-US" sz="2600" kern="1200" dirty="0"/>
            <a:t> </a:t>
          </a:r>
          <a:r>
            <a:rPr lang="en-US" sz="2600" kern="1200" dirty="0" err="1"/>
            <a:t>Vejstera</a:t>
          </a:r>
          <a:r>
            <a:rPr lang="en-US" sz="2600" kern="1200" dirty="0"/>
            <a:t>”, drama </a:t>
          </a:r>
          <a:r>
            <a:rPr lang="sr-Latn-ME" sz="2600" kern="1200" dirty="0"/>
            <a:t>„</a:t>
          </a:r>
          <a:r>
            <a:rPr lang="en-US" sz="2600" kern="1200" dirty="0"/>
            <a:t>Faust</a:t>
          </a:r>
          <a:r>
            <a:rPr lang="sr-Latn-ME" sz="2600" kern="1200" dirty="0"/>
            <a:t>“</a:t>
          </a:r>
          <a:r>
            <a:rPr lang="en-US" sz="2600" kern="1200" dirty="0"/>
            <a:t>  p</a:t>
          </a:r>
          <a:r>
            <a:rPr lang="sr-Latn-ME" sz="2600" kern="1200" dirty="0"/>
            <a:t>j</a:t>
          </a:r>
          <a:r>
            <a:rPr lang="en-US" sz="2600" kern="1200" dirty="0" err="1"/>
            <a:t>esme</a:t>
          </a:r>
          <a:r>
            <a:rPr lang="en-US" sz="2600" kern="1200" dirty="0"/>
            <a:t> “</a:t>
          </a:r>
          <a:r>
            <a:rPr lang="en-US" sz="2600" kern="1200" dirty="0" err="1"/>
            <a:t>Bauk</a:t>
          </a:r>
          <a:r>
            <a:rPr lang="en-US" sz="2600" kern="1200" dirty="0"/>
            <a:t>” </a:t>
          </a:r>
          <a:r>
            <a:rPr lang="en-US" sz="2600" kern="1200" dirty="0" err="1"/>
            <a:t>ili</a:t>
          </a:r>
          <a:r>
            <a:rPr lang="en-US" sz="2600" kern="1200" dirty="0"/>
            <a:t> “</a:t>
          </a:r>
          <a:r>
            <a:rPr lang="en-US" sz="2600" kern="1200" dirty="0" err="1"/>
            <a:t>Kralj</a:t>
          </a:r>
          <a:r>
            <a:rPr lang="en-US" sz="2600" kern="1200" dirty="0"/>
            <a:t> </a:t>
          </a:r>
          <a:r>
            <a:rPr lang="en-US" sz="2600" kern="1200" dirty="0" err="1"/>
            <a:t>Vil</a:t>
          </a:r>
          <a:r>
            <a:rPr lang="sr-Latn-ME" sz="2600" kern="1200" dirty="0"/>
            <a:t>ovnjak</a:t>
          </a:r>
          <a:r>
            <a:rPr lang="en-US" sz="2600" kern="1200" dirty="0"/>
            <a:t>”, “</a:t>
          </a:r>
          <a:r>
            <a:rPr lang="en-US" sz="2600" kern="1200" dirty="0" err="1"/>
            <a:t>Prometej</a:t>
          </a:r>
          <a:r>
            <a:rPr lang="en-US" sz="2600" kern="1200" dirty="0"/>
            <a:t>”, “</a:t>
          </a:r>
          <a:r>
            <a:rPr lang="en-US" sz="2600" kern="1200" dirty="0" err="1"/>
            <a:t>Putnikova</a:t>
          </a:r>
          <a:r>
            <a:rPr lang="en-US" sz="2600" kern="1200" dirty="0"/>
            <a:t> </a:t>
          </a:r>
          <a:r>
            <a:rPr lang="en-US" sz="2600" kern="1200" dirty="0" err="1"/>
            <a:t>noća</a:t>
          </a:r>
          <a:r>
            <a:rPr lang="en-US" sz="2600" kern="1200" dirty="0"/>
            <a:t> p</a:t>
          </a:r>
          <a:r>
            <a:rPr lang="sr-Latn-ME" sz="2600" kern="1200" dirty="0"/>
            <a:t>j</a:t>
          </a:r>
          <a:r>
            <a:rPr lang="en-US" sz="2600" kern="1200" dirty="0" err="1"/>
            <a:t>esma</a:t>
          </a:r>
          <a:r>
            <a:rPr lang="en-US" sz="2600" kern="1200" dirty="0"/>
            <a:t>” i </a:t>
          </a:r>
          <a:r>
            <a:rPr lang="en-US" sz="2600" kern="1200" dirty="0" err="1"/>
            <a:t>druge</a:t>
          </a:r>
          <a:r>
            <a:rPr lang="en-US" sz="2600" kern="1200" dirty="0"/>
            <a:t>. </a:t>
          </a:r>
        </a:p>
      </dsp:txBody>
      <dsp:txXfrm rot="10800000">
        <a:off x="3522725" y="414305"/>
        <a:ext cx="6112193" cy="3522726"/>
      </dsp:txXfrm>
    </dsp:sp>
    <dsp:sp modelId="{1E8FA561-E1F5-4877-8040-0F38B0227A2B}">
      <dsp:nvSpPr>
        <dsp:cNvPr id="0" name=""/>
        <dsp:cNvSpPr/>
      </dsp:nvSpPr>
      <dsp:spPr>
        <a:xfrm>
          <a:off x="880681" y="414305"/>
          <a:ext cx="3522726" cy="35227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4D359-835D-429F-B165-54BB01354367}">
      <dsp:nvSpPr>
        <dsp:cNvPr id="0" name=""/>
        <dsp:cNvSpPr/>
      </dsp:nvSpPr>
      <dsp:spPr>
        <a:xfrm>
          <a:off x="0" y="90838"/>
          <a:ext cx="10515600" cy="1374750"/>
        </a:xfrm>
        <a:prstGeom prst="roundRect">
          <a:avLst/>
        </a:prstGeom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</a:t>
          </a:r>
          <a:r>
            <a:rPr lang="sr-Latn-ME" sz="2500" kern="1200" dirty="0"/>
            <a:t>j</a:t>
          </a:r>
          <a:r>
            <a:rPr lang="en-US" sz="2500" kern="1200" dirty="0" err="1"/>
            <a:t>esma</a:t>
          </a:r>
          <a:r>
            <a:rPr lang="en-US" sz="2500" kern="1200" dirty="0"/>
            <a:t> “</a:t>
          </a:r>
          <a:r>
            <a:rPr lang="en-US" sz="2500" kern="1200" dirty="0" err="1"/>
            <a:t>Bauk</a:t>
          </a:r>
          <a:r>
            <a:rPr lang="en-US" sz="2500" kern="1200" dirty="0"/>
            <a:t>” </a:t>
          </a:r>
          <a:r>
            <a:rPr lang="en-US" sz="2500" kern="1200" dirty="0" err="1"/>
            <a:t>ili</a:t>
          </a:r>
          <a:r>
            <a:rPr lang="en-US" sz="2500" kern="1200" dirty="0"/>
            <a:t> “</a:t>
          </a:r>
          <a:r>
            <a:rPr lang="en-US" sz="2500" kern="1200" dirty="0" err="1"/>
            <a:t>Vilinski</a:t>
          </a:r>
          <a:r>
            <a:rPr lang="en-US" sz="2500" kern="1200" dirty="0"/>
            <a:t> </a:t>
          </a:r>
          <a:r>
            <a:rPr lang="en-US" sz="2500" kern="1200" dirty="0" err="1"/>
            <a:t>kralj</a:t>
          </a:r>
          <a:r>
            <a:rPr lang="en-US" sz="2500" kern="1200" dirty="0"/>
            <a:t>”, </a:t>
          </a:r>
          <a:r>
            <a:rPr lang="en-US" sz="2500" kern="1200" dirty="0" err="1"/>
            <a:t>opjevava</a:t>
          </a:r>
          <a:r>
            <a:rPr lang="en-US" sz="2500" kern="1200" dirty="0"/>
            <a:t> </a:t>
          </a:r>
          <a:r>
            <a:rPr lang="en-US" sz="2500" kern="1200" dirty="0" err="1"/>
            <a:t>stari</a:t>
          </a:r>
          <a:r>
            <a:rPr lang="en-US" sz="2500" kern="1200" dirty="0"/>
            <a:t> </a:t>
          </a:r>
          <a:r>
            <a:rPr lang="en-US" sz="2500" kern="1200" dirty="0" err="1"/>
            <a:t>skandinavski</a:t>
          </a:r>
          <a:r>
            <a:rPr lang="en-US" sz="2500" kern="1200" dirty="0"/>
            <a:t> </a:t>
          </a:r>
          <a:r>
            <a:rPr lang="en-US" sz="2500" kern="1200" dirty="0" err="1"/>
            <a:t>mit</a:t>
          </a:r>
          <a:r>
            <a:rPr lang="en-US" sz="2500" kern="1200" dirty="0"/>
            <a:t> o </a:t>
          </a:r>
          <a:r>
            <a:rPr lang="en-US" sz="2500" kern="1200" dirty="0" err="1"/>
            <a:t>šumskom</a:t>
          </a:r>
          <a:r>
            <a:rPr lang="en-US" sz="2500" kern="1200" dirty="0"/>
            <a:t> </a:t>
          </a:r>
          <a:r>
            <a:rPr lang="en-US" sz="2500" kern="1200" dirty="0" err="1"/>
            <a:t>duhu</a:t>
          </a:r>
          <a:r>
            <a:rPr lang="en-US" sz="2500" kern="1200" dirty="0"/>
            <a:t> </a:t>
          </a:r>
          <a:r>
            <a:rPr lang="en-US" sz="2500" kern="1200" dirty="0" err="1"/>
            <a:t>koji</a:t>
          </a:r>
          <a:r>
            <a:rPr lang="en-US" sz="2500" kern="1200" dirty="0"/>
            <a:t> </a:t>
          </a:r>
          <a:r>
            <a:rPr lang="en-US" sz="2500" kern="1200" dirty="0" err="1"/>
            <a:t>priziva</a:t>
          </a:r>
          <a:r>
            <a:rPr lang="en-US" sz="2500" kern="1200" dirty="0"/>
            <a:t> d</a:t>
          </a:r>
          <a:r>
            <a:rPr lang="sr-Latn-ME" sz="2500" kern="1200" dirty="0"/>
            <a:t>j</a:t>
          </a:r>
          <a:r>
            <a:rPr lang="en-US" sz="2500" kern="1200" dirty="0" err="1"/>
            <a:t>ecu</a:t>
          </a:r>
          <a:r>
            <a:rPr lang="en-US" sz="2500" kern="1200" dirty="0"/>
            <a:t> i </a:t>
          </a:r>
          <a:r>
            <a:rPr lang="en-US" sz="2500" kern="1200" dirty="0" err="1"/>
            <a:t>mami</a:t>
          </a:r>
          <a:r>
            <a:rPr lang="en-US" sz="2500" kern="1200" dirty="0"/>
            <a:t> </a:t>
          </a:r>
          <a:r>
            <a:rPr lang="en-US" sz="2500" kern="1200" dirty="0" err="1"/>
            <a:t>ih</a:t>
          </a:r>
          <a:r>
            <a:rPr lang="en-US" sz="2500" kern="1200" dirty="0"/>
            <a:t> u </a:t>
          </a:r>
          <a:r>
            <a:rPr lang="en-US" sz="2500" kern="1200" dirty="0" err="1"/>
            <a:t>smrt</a:t>
          </a:r>
          <a:r>
            <a:rPr lang="en-US" sz="2500" kern="1200" dirty="0"/>
            <a:t>. </a:t>
          </a:r>
          <a:r>
            <a:rPr lang="en-US" sz="2500" kern="1200" dirty="0" err="1"/>
            <a:t>Gete</a:t>
          </a:r>
          <a:r>
            <a:rPr lang="en-US" sz="2500" kern="1200" dirty="0"/>
            <a:t> je to </a:t>
          </a:r>
          <a:r>
            <a:rPr lang="en-US" sz="2500" kern="1200" dirty="0" err="1"/>
            <a:t>stvorenje</a:t>
          </a:r>
          <a:r>
            <a:rPr lang="en-US" sz="2500" kern="1200" dirty="0"/>
            <a:t> </a:t>
          </a:r>
          <a:r>
            <a:rPr lang="en-US" sz="2500" kern="1200" dirty="0" err="1"/>
            <a:t>nazvao</a:t>
          </a:r>
          <a:r>
            <a:rPr lang="en-US" sz="2500" kern="1200" dirty="0"/>
            <a:t> </a:t>
          </a:r>
          <a:r>
            <a:rPr lang="en-US" sz="2500" kern="1200" dirty="0" err="1"/>
            <a:t>vilinskim</a:t>
          </a:r>
          <a:r>
            <a:rPr lang="en-US" sz="2500" kern="1200" dirty="0"/>
            <a:t> </a:t>
          </a:r>
          <a:r>
            <a:rPr lang="en-US" sz="2500" kern="1200" dirty="0" err="1"/>
            <a:t>kraljem</a:t>
          </a:r>
          <a:r>
            <a:rPr lang="en-US" sz="2500" kern="1200" dirty="0"/>
            <a:t> i </a:t>
          </a:r>
          <a:r>
            <a:rPr lang="en-US" sz="2500" kern="1200" dirty="0" err="1"/>
            <a:t>isp</a:t>
          </a:r>
          <a:r>
            <a:rPr lang="sr-Latn-ME" sz="2500" kern="1200" dirty="0"/>
            <a:t>j</a:t>
          </a:r>
          <a:r>
            <a:rPr lang="en-US" sz="2500" kern="1200" dirty="0" err="1"/>
            <a:t>evao</a:t>
          </a:r>
          <a:r>
            <a:rPr lang="en-US" sz="2500" kern="1200" dirty="0"/>
            <a:t> </a:t>
          </a:r>
          <a:r>
            <a:rPr lang="en-US" sz="2500" kern="1200" dirty="0" err="1"/>
            <a:t>jednu</a:t>
          </a:r>
          <a:r>
            <a:rPr lang="en-US" sz="2500" kern="1200" dirty="0"/>
            <a:t> </a:t>
          </a:r>
          <a:r>
            <a:rPr lang="en-US" sz="2500" kern="1200" dirty="0" err="1"/>
            <a:t>situaciju</a:t>
          </a:r>
          <a:r>
            <a:rPr lang="en-US" sz="2500" kern="1200" dirty="0"/>
            <a:t> </a:t>
          </a:r>
          <a:r>
            <a:rPr lang="en-US" sz="2500" kern="1200" dirty="0" err="1"/>
            <a:t>kojom</a:t>
          </a:r>
          <a:r>
            <a:rPr lang="en-US" sz="2500" kern="1200" dirty="0"/>
            <a:t> </a:t>
          </a:r>
          <a:r>
            <a:rPr lang="en-US" sz="2500" kern="1200" dirty="0" err="1"/>
            <a:t>nam</a:t>
          </a:r>
          <a:r>
            <a:rPr lang="en-US" sz="2500" kern="1200" dirty="0"/>
            <a:t> </a:t>
          </a:r>
          <a:r>
            <a:rPr lang="en-US" sz="2500" kern="1200" dirty="0" err="1"/>
            <a:t>prikazuje</a:t>
          </a:r>
          <a:r>
            <a:rPr lang="en-US" sz="2500" kern="1200" dirty="0"/>
            <a:t> </a:t>
          </a:r>
          <a:r>
            <a:rPr lang="en-US" sz="2500" kern="1200" dirty="0" err="1"/>
            <a:t>kako</a:t>
          </a:r>
          <a:r>
            <a:rPr lang="en-US" sz="2500" kern="1200" dirty="0"/>
            <a:t> to </a:t>
          </a:r>
          <a:r>
            <a:rPr lang="en-US" sz="2500" kern="1200" dirty="0" err="1"/>
            <a:t>biće</a:t>
          </a:r>
          <a:r>
            <a:rPr lang="en-US" sz="2500" kern="1200" dirty="0"/>
            <a:t> d</a:t>
          </a:r>
          <a:r>
            <a:rPr lang="sr-Latn-ME" sz="2500" kern="1200" dirty="0"/>
            <a:t>j</a:t>
          </a:r>
          <a:r>
            <a:rPr lang="en-US" sz="2500" kern="1200" dirty="0" err="1"/>
            <a:t>eluje</a:t>
          </a:r>
          <a:r>
            <a:rPr lang="en-US" sz="2500" kern="1200" dirty="0"/>
            <a:t>. </a:t>
          </a:r>
        </a:p>
      </dsp:txBody>
      <dsp:txXfrm>
        <a:off x="67110" y="157948"/>
        <a:ext cx="10381380" cy="1240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00DC1-3F69-4E88-8148-12165CA7F944}">
      <dsp:nvSpPr>
        <dsp:cNvPr id="0" name=""/>
        <dsp:cNvSpPr/>
      </dsp:nvSpPr>
      <dsp:spPr>
        <a:xfrm>
          <a:off x="0" y="17274"/>
          <a:ext cx="10515600" cy="2779920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P</a:t>
          </a:r>
          <a:r>
            <a:rPr lang="sr-Latn-ME" sz="2700" b="0" i="0" kern="1200" dirty="0"/>
            <a:t>j</a:t>
          </a:r>
          <a:r>
            <a:rPr lang="en-US" sz="2700" b="0" i="0" kern="1200" dirty="0" err="1"/>
            <a:t>esma</a:t>
          </a:r>
          <a:r>
            <a:rPr lang="en-US" sz="2700" b="0" i="0" kern="1200" dirty="0"/>
            <a:t> </a:t>
          </a:r>
          <a:r>
            <a:rPr lang="en-US" sz="2700" b="0" i="0" kern="1200" dirty="0" err="1"/>
            <a:t>ima</a:t>
          </a:r>
          <a:r>
            <a:rPr lang="en-US" sz="2700" b="0" i="0" kern="1200" dirty="0"/>
            <a:t> </a:t>
          </a:r>
          <a:r>
            <a:rPr lang="en-US" sz="2700" b="0" i="0" kern="1200" dirty="0" err="1"/>
            <a:t>svoju</a:t>
          </a:r>
          <a:r>
            <a:rPr lang="en-US" sz="2700" b="0" i="0" kern="1200" dirty="0"/>
            <a:t> </a:t>
          </a:r>
          <a:r>
            <a:rPr lang="en-US" sz="2700" b="0" i="0" kern="1200" dirty="0" err="1"/>
            <a:t>lirski</a:t>
          </a:r>
          <a:r>
            <a:rPr lang="en-US" sz="2700" b="0" i="0" kern="1200" dirty="0"/>
            <a:t> </a:t>
          </a:r>
          <a:r>
            <a:rPr lang="en-US" sz="2700" b="0" i="0" kern="1200" dirty="0" err="1"/>
            <a:t>prikazanu</a:t>
          </a:r>
          <a:r>
            <a:rPr lang="en-US" sz="2700" b="0" i="0" kern="1200" dirty="0"/>
            <a:t> </a:t>
          </a:r>
          <a:r>
            <a:rPr lang="en-US" sz="2700" b="0" i="0" kern="1200" dirty="0" err="1"/>
            <a:t>radnju</a:t>
          </a:r>
          <a:r>
            <a:rPr lang="en-US" sz="2700" b="0" i="0" kern="1200" dirty="0"/>
            <a:t> </a:t>
          </a:r>
          <a:r>
            <a:rPr lang="en-US" sz="2700" b="0" i="0" kern="1200" dirty="0" err="1"/>
            <a:t>koja</a:t>
          </a:r>
          <a:r>
            <a:rPr lang="en-US" sz="2700" b="0" i="0" kern="1200" dirty="0"/>
            <a:t> se </a:t>
          </a:r>
          <a:r>
            <a:rPr lang="en-US" sz="2700" b="0" i="0" kern="1200" dirty="0" err="1"/>
            <a:t>odvija</a:t>
          </a:r>
          <a:r>
            <a:rPr lang="en-US" sz="2700" b="0" i="0" kern="1200" dirty="0"/>
            <a:t> </a:t>
          </a:r>
          <a:r>
            <a:rPr lang="en-US" sz="2700" b="0" i="0" kern="1200" dirty="0" err="1"/>
            <a:t>jedne</a:t>
          </a:r>
          <a:r>
            <a:rPr lang="en-US" sz="2700" b="0" i="0" kern="1200" dirty="0"/>
            <a:t> </a:t>
          </a:r>
          <a:r>
            <a:rPr lang="en-US" sz="2700" b="0" i="0" kern="1200" dirty="0" err="1"/>
            <a:t>noći</a:t>
          </a:r>
          <a:r>
            <a:rPr lang="en-US" sz="2700" b="0" i="0" kern="1200" dirty="0"/>
            <a:t> u </a:t>
          </a:r>
          <a:r>
            <a:rPr lang="en-US" sz="2700" b="0" i="0" kern="1200" dirty="0" err="1"/>
            <a:t>šumi</a:t>
          </a:r>
          <a:r>
            <a:rPr lang="en-US" sz="2700" b="0" i="0" kern="1200" dirty="0"/>
            <a:t>. </a:t>
          </a:r>
          <a:r>
            <a:rPr lang="en-US" sz="2700" b="0" i="0" kern="1200" dirty="0" err="1"/>
            <a:t>Otac</a:t>
          </a:r>
          <a:r>
            <a:rPr lang="en-US" sz="2700" b="0" i="0" kern="1200" dirty="0"/>
            <a:t> je </a:t>
          </a:r>
          <a:r>
            <a:rPr lang="en-US" sz="2700" b="0" i="0" kern="1200" dirty="0" err="1"/>
            <a:t>jahao</a:t>
          </a:r>
          <a:r>
            <a:rPr lang="en-US" sz="2700" b="0" i="0" kern="1200" dirty="0"/>
            <a:t> </a:t>
          </a:r>
          <a:r>
            <a:rPr lang="en-US" sz="2700" b="0" i="0" kern="1200" dirty="0" err="1"/>
            <a:t>kroz</a:t>
          </a:r>
          <a:r>
            <a:rPr lang="en-US" sz="2700" b="0" i="0" kern="1200" dirty="0"/>
            <a:t> </a:t>
          </a:r>
          <a:r>
            <a:rPr lang="en-US" sz="2700" b="0" i="0" kern="1200" dirty="0" err="1"/>
            <a:t>šumu</a:t>
          </a:r>
          <a:r>
            <a:rPr lang="en-US" sz="2700" b="0" i="0" kern="1200" dirty="0"/>
            <a:t> </a:t>
          </a:r>
          <a:r>
            <a:rPr lang="en-US" sz="2700" b="0" i="0" kern="1200" dirty="0" err="1"/>
            <a:t>sa</a:t>
          </a:r>
          <a:r>
            <a:rPr lang="en-US" sz="2700" b="0" i="0" kern="1200" dirty="0"/>
            <a:t> </a:t>
          </a:r>
          <a:r>
            <a:rPr lang="en-US" sz="2700" b="0" i="0" kern="1200" dirty="0" err="1"/>
            <a:t>sinom</a:t>
          </a:r>
          <a:r>
            <a:rPr lang="en-US" sz="2700" b="0" i="0" kern="1200" dirty="0"/>
            <a:t> </a:t>
          </a:r>
          <a:r>
            <a:rPr lang="en-US" sz="2700" b="0" i="0" kern="1200" dirty="0" err="1"/>
            <a:t>na</a:t>
          </a:r>
          <a:r>
            <a:rPr lang="en-US" sz="2700" b="0" i="0" kern="1200" dirty="0"/>
            <a:t> </a:t>
          </a:r>
          <a:r>
            <a:rPr lang="en-US" sz="2700" b="0" i="0" kern="1200" dirty="0" err="1"/>
            <a:t>rukama</a:t>
          </a:r>
          <a:r>
            <a:rPr lang="en-US" sz="2700" b="0" i="0" kern="1200" dirty="0"/>
            <a:t>. </a:t>
          </a:r>
          <a:r>
            <a:rPr lang="en-US" sz="2700" b="0" i="0" kern="1200" dirty="0" err="1"/>
            <a:t>Dok</a:t>
          </a:r>
          <a:r>
            <a:rPr lang="en-US" sz="2700" b="0" i="0" kern="1200" dirty="0"/>
            <a:t> </a:t>
          </a:r>
          <a:r>
            <a:rPr lang="en-US" sz="2700" b="0" i="0" kern="1200" dirty="0" err="1"/>
            <a:t>su</a:t>
          </a:r>
          <a:r>
            <a:rPr lang="en-US" sz="2700" b="0" i="0" kern="1200" dirty="0"/>
            <a:t> </a:t>
          </a:r>
          <a:r>
            <a:rPr lang="en-US" sz="2700" b="0" i="0" kern="1200" dirty="0" err="1"/>
            <a:t>prolazili</a:t>
          </a:r>
          <a:r>
            <a:rPr lang="en-US" sz="2700" b="0" i="0" kern="1200" dirty="0"/>
            <a:t> </a:t>
          </a:r>
          <a:r>
            <a:rPr lang="en-US" sz="2700" b="0" i="0" kern="1200" dirty="0" err="1"/>
            <a:t>kroz</a:t>
          </a:r>
          <a:r>
            <a:rPr lang="en-US" sz="2700" b="0" i="0" kern="1200" dirty="0"/>
            <a:t> </a:t>
          </a:r>
          <a:r>
            <a:rPr lang="en-US" sz="2700" b="0" i="0" kern="1200" dirty="0" err="1"/>
            <a:t>šumu</a:t>
          </a:r>
          <a:r>
            <a:rPr lang="en-US" sz="2700" b="0" i="0" kern="1200" dirty="0"/>
            <a:t>, sin je </a:t>
          </a:r>
          <a:r>
            <a:rPr lang="en-US" sz="2700" b="0" i="0" kern="1200" dirty="0" err="1"/>
            <a:t>oca</a:t>
          </a:r>
          <a:r>
            <a:rPr lang="en-US" sz="2700" b="0" i="0" kern="1200" dirty="0"/>
            <a:t> </a:t>
          </a:r>
          <a:r>
            <a:rPr lang="en-US" sz="2700" b="0" i="0" kern="1200" dirty="0" err="1"/>
            <a:t>upozoravao</a:t>
          </a:r>
          <a:r>
            <a:rPr lang="en-US" sz="2700" b="0" i="0" kern="1200" dirty="0"/>
            <a:t> </a:t>
          </a:r>
          <a:r>
            <a:rPr lang="en-US" sz="2700" b="0" i="0" kern="1200" dirty="0" err="1"/>
            <a:t>na</a:t>
          </a:r>
          <a:r>
            <a:rPr lang="en-US" sz="2700" b="0" i="0" kern="1200" dirty="0"/>
            <a:t> </a:t>
          </a:r>
          <a:r>
            <a:rPr lang="en-US" sz="2700" b="0" i="0" kern="1200" dirty="0" err="1"/>
            <a:t>vilinskog</a:t>
          </a:r>
          <a:r>
            <a:rPr lang="en-US" sz="2700" b="0" i="0" kern="1200" dirty="0"/>
            <a:t> </a:t>
          </a:r>
          <a:r>
            <a:rPr lang="en-US" sz="2700" b="0" i="0" kern="1200" dirty="0" err="1"/>
            <a:t>kralja</a:t>
          </a:r>
          <a:r>
            <a:rPr lang="en-US" sz="2700" b="0" i="0" kern="1200" dirty="0"/>
            <a:t> </a:t>
          </a:r>
          <a:r>
            <a:rPr lang="en-US" sz="2700" b="0" i="0" kern="1200" dirty="0" err="1"/>
            <a:t>koji</a:t>
          </a:r>
          <a:r>
            <a:rPr lang="en-US" sz="2700" b="0" i="0" kern="1200" dirty="0"/>
            <a:t> </a:t>
          </a:r>
          <a:r>
            <a:rPr lang="en-US" sz="2700" b="0" i="0" kern="1200" dirty="0" err="1"/>
            <a:t>ga</a:t>
          </a:r>
          <a:r>
            <a:rPr lang="en-US" sz="2700" b="0" i="0" kern="1200" dirty="0"/>
            <a:t> </a:t>
          </a:r>
          <a:r>
            <a:rPr lang="en-US" sz="2700" b="0" i="0" kern="1200" dirty="0" err="1"/>
            <a:t>doziva</a:t>
          </a:r>
          <a:r>
            <a:rPr lang="en-US" sz="2700" b="0" i="0" kern="1200" dirty="0"/>
            <a:t>. </a:t>
          </a:r>
          <a:r>
            <a:rPr lang="en-US" sz="2700" b="0" i="0" kern="1200" dirty="0" err="1"/>
            <a:t>Otac</a:t>
          </a:r>
          <a:r>
            <a:rPr lang="en-US" sz="2700" b="0" i="0" kern="1200" dirty="0"/>
            <a:t> je </a:t>
          </a:r>
          <a:r>
            <a:rPr lang="en-US" sz="2700" b="0" i="0" kern="1200" dirty="0" err="1"/>
            <a:t>mislio</a:t>
          </a:r>
          <a:r>
            <a:rPr lang="en-US" sz="2700" b="0" i="0" kern="1200" dirty="0"/>
            <a:t> da to </a:t>
          </a:r>
          <a:r>
            <a:rPr lang="en-US" sz="2700" b="0" i="0" kern="1200" dirty="0" err="1"/>
            <a:t>radi</a:t>
          </a:r>
          <a:r>
            <a:rPr lang="en-US" sz="2700" b="0" i="0" kern="1200" dirty="0"/>
            <a:t> d</a:t>
          </a:r>
          <a:r>
            <a:rPr lang="sr-Latn-ME" sz="2700" b="0" i="0" kern="1200" dirty="0"/>
            <a:t>j</a:t>
          </a:r>
          <a:r>
            <a:rPr lang="en-US" sz="2700" b="0" i="0" kern="1200" dirty="0" err="1"/>
            <a:t>eč</a:t>
          </a:r>
          <a:r>
            <a:rPr lang="sr-Latn-ME" sz="2700" b="0" i="0" kern="1200" dirty="0"/>
            <a:t>i</a:t>
          </a:r>
          <a:r>
            <a:rPr lang="en-US" sz="2700" b="0" i="0" kern="1200" dirty="0"/>
            <a:t>ja </a:t>
          </a:r>
          <a:r>
            <a:rPr lang="en-US" sz="2700" b="0" i="0" kern="1200" dirty="0" err="1"/>
            <a:t>mašta</a:t>
          </a:r>
          <a:r>
            <a:rPr lang="en-US" sz="2700" b="0" i="0" kern="1200" dirty="0"/>
            <a:t>, pa </a:t>
          </a:r>
          <a:r>
            <a:rPr lang="en-US" sz="2700" b="0" i="0" kern="1200" dirty="0" err="1"/>
            <a:t>ga</a:t>
          </a:r>
          <a:r>
            <a:rPr lang="en-US" sz="2700" b="0" i="0" kern="1200" dirty="0"/>
            <a:t> je </a:t>
          </a:r>
          <a:r>
            <a:rPr lang="en-US" sz="2700" b="0" i="0" kern="1200" dirty="0" err="1"/>
            <a:t>tešio</a:t>
          </a:r>
          <a:r>
            <a:rPr lang="en-US" sz="2700" b="0" i="0" kern="1200" dirty="0"/>
            <a:t> da </a:t>
          </a:r>
          <a:r>
            <a:rPr lang="en-US" sz="2700" b="0" i="0" kern="1200" dirty="0" err="1"/>
            <a:t>su</a:t>
          </a:r>
          <a:r>
            <a:rPr lang="en-US" sz="2700" b="0" i="0" kern="1200" dirty="0"/>
            <a:t> to </a:t>
          </a:r>
          <a:r>
            <a:rPr lang="en-US" sz="2700" b="0" i="0" kern="1200" dirty="0" err="1"/>
            <a:t>samo</a:t>
          </a:r>
          <a:r>
            <a:rPr lang="en-US" sz="2700" b="0" i="0" kern="1200" dirty="0"/>
            <a:t> </a:t>
          </a:r>
          <a:r>
            <a:rPr lang="en-US" sz="2700" b="0" i="0" kern="1200" dirty="0" err="1"/>
            <a:t>šumske</a:t>
          </a:r>
          <a:r>
            <a:rPr lang="en-US" sz="2700" b="0" i="0" kern="1200" dirty="0"/>
            <a:t> </a:t>
          </a:r>
          <a:r>
            <a:rPr lang="en-US" sz="2700" b="0" i="0" kern="1200" dirty="0" err="1"/>
            <a:t>prilike</a:t>
          </a:r>
          <a:r>
            <a:rPr lang="en-US" sz="2700" b="0" i="0" kern="1200" dirty="0"/>
            <a:t>, a ne </a:t>
          </a:r>
          <a:r>
            <a:rPr lang="en-US" sz="2700" b="0" i="0" kern="1200" dirty="0" err="1"/>
            <a:t>nekakvi</a:t>
          </a:r>
          <a:r>
            <a:rPr lang="en-US" sz="2700" b="0" i="0" kern="1200" dirty="0"/>
            <a:t> </a:t>
          </a:r>
          <a:r>
            <a:rPr lang="en-US" sz="2700" b="0" i="0" kern="1200" dirty="0" err="1"/>
            <a:t>duhovi</a:t>
          </a:r>
          <a:r>
            <a:rPr lang="en-US" sz="2700" b="0" i="0" kern="1200" dirty="0"/>
            <a:t>. </a:t>
          </a:r>
          <a:r>
            <a:rPr lang="en-US" sz="2700" b="0" i="0" kern="1200" dirty="0" err="1"/>
            <a:t>Ipak</a:t>
          </a:r>
          <a:r>
            <a:rPr lang="en-US" sz="2700" b="0" i="0" kern="1200" dirty="0"/>
            <a:t>, </a:t>
          </a:r>
          <a:r>
            <a:rPr lang="en-US" sz="2700" b="0" i="0" kern="1200" dirty="0" err="1"/>
            <a:t>vilinski</a:t>
          </a:r>
          <a:r>
            <a:rPr lang="en-US" sz="2700" b="0" i="0" kern="1200" dirty="0"/>
            <a:t> </a:t>
          </a:r>
          <a:r>
            <a:rPr lang="en-US" sz="2700" b="0" i="0" kern="1200" dirty="0" err="1"/>
            <a:t>kralj</a:t>
          </a:r>
          <a:r>
            <a:rPr lang="en-US" sz="2700" b="0" i="0" kern="1200" dirty="0"/>
            <a:t> </a:t>
          </a:r>
          <a:r>
            <a:rPr lang="en-US" sz="2700" b="0" i="0" kern="1200" dirty="0" err="1"/>
            <a:t>zgrabio</a:t>
          </a:r>
          <a:r>
            <a:rPr lang="en-US" sz="2700" b="0" i="0" kern="1200" dirty="0"/>
            <a:t> je d</a:t>
          </a:r>
          <a:r>
            <a:rPr lang="sr-Latn-ME" sz="2700" b="0" i="0" kern="1200" dirty="0"/>
            <a:t>j</a:t>
          </a:r>
          <a:r>
            <a:rPr lang="en-US" sz="2700" b="0" i="0" kern="1200" dirty="0" err="1"/>
            <a:t>ečaka</a:t>
          </a:r>
          <a:r>
            <a:rPr lang="en-US" sz="2700" b="0" i="0" kern="1200" dirty="0"/>
            <a:t> i </a:t>
          </a:r>
          <a:r>
            <a:rPr lang="en-US" sz="2700" b="0" i="0" kern="1200" dirty="0" err="1"/>
            <a:t>otac</a:t>
          </a:r>
          <a:r>
            <a:rPr lang="en-US" sz="2700" b="0" i="0" kern="1200" dirty="0"/>
            <a:t> je </a:t>
          </a:r>
          <a:r>
            <a:rPr lang="en-US" sz="2700" b="0" i="0" kern="1200" dirty="0" err="1"/>
            <a:t>ostao</a:t>
          </a:r>
          <a:r>
            <a:rPr lang="en-US" sz="2700" b="0" i="0" kern="1200" dirty="0"/>
            <a:t> s </a:t>
          </a:r>
          <a:r>
            <a:rPr lang="en-US" sz="2700" b="0" i="0" kern="1200" dirty="0" err="1"/>
            <a:t>mrtvim</a:t>
          </a:r>
          <a:r>
            <a:rPr lang="en-US" sz="2700" b="0" i="0" kern="1200" dirty="0"/>
            <a:t> d</a:t>
          </a:r>
          <a:r>
            <a:rPr lang="sr-Latn-ME" sz="2700" b="0" i="0" kern="1200" dirty="0"/>
            <a:t>j</a:t>
          </a:r>
          <a:r>
            <a:rPr lang="en-US" sz="2700" b="0" i="0" kern="1200" dirty="0" err="1"/>
            <a:t>etetom</a:t>
          </a:r>
          <a:r>
            <a:rPr lang="en-US" sz="2700" b="0" i="0" kern="1200" dirty="0"/>
            <a:t> </a:t>
          </a:r>
          <a:r>
            <a:rPr lang="en-US" sz="2700" b="0" i="0" kern="1200" dirty="0" err="1"/>
            <a:t>na</a:t>
          </a:r>
          <a:r>
            <a:rPr lang="en-US" sz="2700" b="0" i="0" kern="1200" dirty="0"/>
            <a:t> </a:t>
          </a:r>
          <a:r>
            <a:rPr lang="en-US" sz="2700" b="0" i="0" kern="1200" dirty="0" err="1"/>
            <a:t>rukama</a:t>
          </a:r>
          <a:r>
            <a:rPr lang="en-US" sz="2700" b="0" i="0" kern="1200" dirty="0"/>
            <a:t>.</a:t>
          </a:r>
          <a:endParaRPr lang="en-US" sz="2700" kern="1200" dirty="0"/>
        </a:p>
      </dsp:txBody>
      <dsp:txXfrm>
        <a:off x="135705" y="152979"/>
        <a:ext cx="10244190" cy="25085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00049-A0B2-483F-820F-BD3EE9A00A15}">
      <dsp:nvSpPr>
        <dsp:cNvPr id="0" name=""/>
        <dsp:cNvSpPr/>
      </dsp:nvSpPr>
      <dsp:spPr>
        <a:xfrm>
          <a:off x="0" y="225436"/>
          <a:ext cx="11986098" cy="14297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 err="1"/>
            <a:t>Ovom</a:t>
          </a:r>
          <a:r>
            <a:rPr lang="en-US" sz="2600" b="0" i="0" kern="1200" dirty="0"/>
            <a:t> p</a:t>
          </a:r>
          <a:r>
            <a:rPr lang="sr-Latn-ME" sz="2600" b="0" i="0" kern="1200" dirty="0"/>
            <a:t>j</a:t>
          </a:r>
          <a:r>
            <a:rPr lang="en-US" sz="2600" b="0" i="0" kern="1200" dirty="0" err="1"/>
            <a:t>esmom</a:t>
          </a:r>
          <a:r>
            <a:rPr lang="en-US" sz="2600" b="0" i="0" kern="1200" dirty="0"/>
            <a:t> </a:t>
          </a:r>
          <a:r>
            <a:rPr lang="en-US" sz="2600" b="0" i="0" kern="1200" dirty="0" err="1"/>
            <a:t>vlada</a:t>
          </a:r>
          <a:r>
            <a:rPr lang="en-US" sz="2600" b="0" i="0" kern="1200" dirty="0"/>
            <a:t> </a:t>
          </a:r>
          <a:r>
            <a:rPr lang="en-US" sz="2600" b="0" i="0" kern="1200" dirty="0" err="1"/>
            <a:t>jeziva</a:t>
          </a:r>
          <a:r>
            <a:rPr lang="en-US" sz="2600" b="0" i="0" kern="1200" dirty="0"/>
            <a:t> </a:t>
          </a:r>
          <a:r>
            <a:rPr lang="en-US" sz="2600" b="0" i="0" kern="1200" dirty="0" err="1"/>
            <a:t>atmosfera</a:t>
          </a:r>
          <a:r>
            <a:rPr lang="en-US" sz="2600" b="0" i="0" kern="1200" dirty="0"/>
            <a:t>, ne </a:t>
          </a:r>
          <a:r>
            <a:rPr lang="en-US" sz="2600" b="0" i="0" kern="1200" dirty="0" err="1"/>
            <a:t>samo</a:t>
          </a:r>
          <a:r>
            <a:rPr lang="en-US" sz="2600" b="0" i="0" kern="1200" dirty="0"/>
            <a:t> </a:t>
          </a:r>
          <a:r>
            <a:rPr lang="en-US" sz="2600" b="0" i="0" kern="1200" dirty="0" err="1"/>
            <a:t>zbog</a:t>
          </a:r>
          <a:r>
            <a:rPr lang="en-US" sz="2600" b="0" i="0" kern="1200" dirty="0"/>
            <a:t> </a:t>
          </a:r>
          <a:r>
            <a:rPr lang="en-US" sz="2600" b="0" i="0" kern="1200" dirty="0" err="1"/>
            <a:t>glavnog</a:t>
          </a:r>
          <a:r>
            <a:rPr lang="en-US" sz="2600" b="0" i="0" kern="1200" dirty="0"/>
            <a:t> </a:t>
          </a:r>
          <a:r>
            <a:rPr lang="en-US" sz="2600" b="0" i="0" kern="1200" dirty="0" err="1"/>
            <a:t>motiva</a:t>
          </a:r>
          <a:r>
            <a:rPr lang="en-US" sz="2600" b="0" i="0" kern="1200" dirty="0"/>
            <a:t> </a:t>
          </a:r>
          <a:r>
            <a:rPr lang="en-US" sz="2600" b="0" i="0" kern="1200" dirty="0" err="1"/>
            <a:t>vilinskog</a:t>
          </a:r>
          <a:r>
            <a:rPr lang="en-US" sz="2600" b="0" i="0" kern="1200" dirty="0"/>
            <a:t> </a:t>
          </a:r>
          <a:r>
            <a:rPr lang="en-US" sz="2600" b="0" i="0" kern="1200" dirty="0" err="1"/>
            <a:t>kralja</a:t>
          </a:r>
          <a:r>
            <a:rPr lang="en-US" sz="2600" b="0" i="0" kern="1200" dirty="0"/>
            <a:t>, </a:t>
          </a:r>
          <a:r>
            <a:rPr lang="en-US" sz="2600" b="0" i="0" kern="1200" dirty="0" err="1"/>
            <a:t>već</a:t>
          </a:r>
          <a:r>
            <a:rPr lang="en-US" sz="2600" b="0" i="0" kern="1200" dirty="0"/>
            <a:t> i </a:t>
          </a:r>
          <a:r>
            <a:rPr lang="en-US" sz="2600" b="0" i="0" kern="1200" dirty="0" err="1"/>
            <a:t>zbog</a:t>
          </a:r>
          <a:r>
            <a:rPr lang="en-US" sz="2600" b="0" i="0" kern="1200" dirty="0"/>
            <a:t> m</a:t>
          </a:r>
          <a:r>
            <a:rPr lang="sr-Latn-ME" sz="2600" b="0" i="0" kern="1200" dirty="0"/>
            <a:t>j</a:t>
          </a:r>
          <a:r>
            <a:rPr lang="en-US" sz="2600" b="0" i="0" kern="1200" dirty="0" err="1"/>
            <a:t>esta</a:t>
          </a:r>
          <a:r>
            <a:rPr lang="en-US" sz="2600" b="0" i="0" kern="1200" dirty="0"/>
            <a:t> </a:t>
          </a:r>
          <a:r>
            <a:rPr lang="en-US" sz="2600" b="0" i="0" kern="1200" dirty="0" err="1"/>
            <a:t>na</a:t>
          </a:r>
          <a:r>
            <a:rPr lang="en-US" sz="2600" b="0" i="0" kern="1200" dirty="0"/>
            <a:t> </a:t>
          </a:r>
          <a:r>
            <a:rPr lang="en-US" sz="2600" b="0" i="0" kern="1200" dirty="0" err="1"/>
            <a:t>kojem</a:t>
          </a:r>
          <a:r>
            <a:rPr lang="en-US" sz="2600" b="0" i="0" kern="1200" dirty="0"/>
            <a:t> se </a:t>
          </a:r>
          <a:r>
            <a:rPr lang="en-US" sz="2600" b="0" i="0" kern="1200" dirty="0" err="1"/>
            <a:t>radnja</a:t>
          </a:r>
          <a:r>
            <a:rPr lang="en-US" sz="2600" b="0" i="0" kern="1200" dirty="0"/>
            <a:t> </a:t>
          </a:r>
          <a:r>
            <a:rPr lang="en-US" sz="2600" b="0" i="0" kern="1200" dirty="0" err="1"/>
            <a:t>odvija</a:t>
          </a:r>
          <a:r>
            <a:rPr lang="en-US" sz="2600" b="0" i="0" kern="1200" dirty="0"/>
            <a:t>. To </a:t>
          </a:r>
          <a:r>
            <a:rPr lang="en-US" sz="2600" b="0" i="0" kern="1200" dirty="0" err="1"/>
            <a:t>mesto</a:t>
          </a:r>
          <a:r>
            <a:rPr lang="en-US" sz="2600" b="0" i="0" kern="1200" dirty="0"/>
            <a:t> je </a:t>
          </a:r>
          <a:r>
            <a:rPr lang="en-US" sz="2600" b="0" i="0" kern="1200" dirty="0" err="1"/>
            <a:t>mračna</a:t>
          </a:r>
          <a:r>
            <a:rPr lang="en-US" sz="2600" b="0" i="0" kern="1200" dirty="0"/>
            <a:t> </a:t>
          </a:r>
          <a:r>
            <a:rPr lang="en-US" sz="2600" b="0" i="0" kern="1200" dirty="0" err="1"/>
            <a:t>šuma</a:t>
          </a:r>
          <a:r>
            <a:rPr lang="en-US" sz="2600" b="0" i="0" kern="1200" dirty="0"/>
            <a:t>, </a:t>
          </a:r>
          <a:r>
            <a:rPr lang="en-US" sz="2600" b="0" i="0" kern="1200" dirty="0" err="1"/>
            <a:t>očito</a:t>
          </a:r>
          <a:r>
            <a:rPr lang="en-US" sz="2600" b="0" i="0" kern="1200" dirty="0"/>
            <a:t> </a:t>
          </a:r>
          <a:r>
            <a:rPr lang="en-US" sz="2600" b="0" i="0" kern="1200" dirty="0" err="1"/>
            <a:t>začarana</a:t>
          </a:r>
          <a:r>
            <a:rPr lang="en-US" sz="2600" b="0" i="0" kern="1200" dirty="0"/>
            <a:t>, </a:t>
          </a:r>
          <a:r>
            <a:rPr lang="en-US" sz="2600" b="0" i="0" kern="1200" dirty="0" err="1"/>
            <a:t>maglovita</a:t>
          </a:r>
          <a:r>
            <a:rPr lang="en-US" sz="2600" b="0" i="0" kern="1200" dirty="0"/>
            <a:t> i v</a:t>
          </a:r>
          <a:r>
            <a:rPr lang="sr-Latn-ME" sz="2600" b="0" i="0" kern="1200" dirty="0"/>
            <a:t>j</a:t>
          </a:r>
          <a:r>
            <a:rPr lang="en-US" sz="2600" b="0" i="0" kern="1200" dirty="0" err="1"/>
            <a:t>etrovita</a:t>
          </a:r>
          <a:r>
            <a:rPr lang="en-US" sz="2600" b="0" i="0" kern="1200" dirty="0"/>
            <a:t>. </a:t>
          </a:r>
          <a:r>
            <a:rPr lang="en-US" sz="2600" b="0" i="0" kern="1200" dirty="0" err="1"/>
            <a:t>Zbog</a:t>
          </a:r>
          <a:r>
            <a:rPr lang="en-US" sz="2600" b="0" i="0" kern="1200" dirty="0"/>
            <a:t> toga se u p</a:t>
          </a:r>
          <a:r>
            <a:rPr lang="sr-Latn-ME" sz="2600" b="0" i="0" kern="1200" dirty="0"/>
            <a:t>j</a:t>
          </a:r>
          <a:r>
            <a:rPr lang="en-US" sz="2600" b="0" i="0" kern="1200" dirty="0" err="1"/>
            <a:t>esmi</a:t>
          </a:r>
          <a:r>
            <a:rPr lang="en-US" sz="2600" b="0" i="0" kern="1200" dirty="0"/>
            <a:t> o</a:t>
          </a:r>
          <a:r>
            <a:rPr lang="sr-Latn-ME" sz="2600" b="0" i="0" kern="1200" dirty="0"/>
            <a:t>d </a:t>
          </a:r>
          <a:r>
            <a:rPr lang="en-US" sz="2600" b="0" i="0" kern="1200" dirty="0" err="1"/>
            <a:t>početka</a:t>
          </a:r>
          <a:r>
            <a:rPr lang="en-US" sz="2600" b="0" i="0" kern="1200" dirty="0"/>
            <a:t> </a:t>
          </a:r>
          <a:r>
            <a:rPr lang="en-US" sz="2600" b="0" i="0" kern="1200" dirty="0" err="1"/>
            <a:t>os</a:t>
          </a:r>
          <a:r>
            <a:rPr lang="sr-Latn-ME" sz="2600" b="0" i="0" kern="1200" dirty="0"/>
            <a:t>j</a:t>
          </a:r>
          <a:r>
            <a:rPr lang="en-US" sz="2600" b="0" i="0" kern="1200" dirty="0" err="1"/>
            <a:t>eća</a:t>
          </a:r>
          <a:r>
            <a:rPr lang="en-US" sz="2600" b="0" i="0" kern="1200" dirty="0"/>
            <a:t> </a:t>
          </a:r>
          <a:r>
            <a:rPr lang="en-US" sz="2600" b="0" i="0" kern="1200" dirty="0" err="1"/>
            <a:t>tmurnost</a:t>
          </a:r>
          <a:r>
            <a:rPr lang="en-US" sz="2600" b="0" i="0" kern="1200" dirty="0"/>
            <a:t> i </a:t>
          </a:r>
          <a:r>
            <a:rPr lang="en-US" sz="2600" b="0" i="0" kern="1200" dirty="0" err="1"/>
            <a:t>jezovitost</a:t>
          </a:r>
          <a:r>
            <a:rPr lang="en-US" sz="2600" b="0" i="0" kern="1200" dirty="0"/>
            <a:t>.</a:t>
          </a:r>
          <a:endParaRPr lang="en-US" sz="2600" kern="1200" dirty="0"/>
        </a:p>
      </dsp:txBody>
      <dsp:txXfrm>
        <a:off x="69794" y="295230"/>
        <a:ext cx="11846510" cy="1290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3CD2A-A92E-4AF3-A1D7-4F687D8C8913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570E6-51C1-4D08-B572-CD4D72F7EB18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P</a:t>
          </a:r>
          <a:r>
            <a:rPr lang="sr-Latn-ME" sz="3600" b="0" i="0" kern="1200"/>
            <a:t>j</a:t>
          </a:r>
          <a:r>
            <a:rPr lang="en-US" sz="3600" b="0" i="0" kern="1200"/>
            <a:t>esma je sadržajno pod</a:t>
          </a:r>
          <a:r>
            <a:rPr lang="sr-Latn-ME" sz="3600" b="0" i="0" kern="1200"/>
            <a:t>ij</a:t>
          </a:r>
          <a:r>
            <a:rPr lang="en-US" sz="3600" b="0" i="0" kern="1200"/>
            <a:t>eljena na tri d</a:t>
          </a:r>
          <a:r>
            <a:rPr lang="sr-Latn-ME" sz="3600" b="0" i="0" kern="1200"/>
            <a:t>ij</a:t>
          </a:r>
          <a:r>
            <a:rPr lang="en-US" sz="3600" b="0" i="0" kern="1200"/>
            <a:t>ela </a:t>
          </a:r>
          <a:endParaRPr lang="en-US" sz="3600" kern="1200"/>
        </a:p>
      </dsp:txBody>
      <dsp:txXfrm>
        <a:off x="2175669" y="0"/>
        <a:ext cx="8339931" cy="924659"/>
      </dsp:txXfrm>
    </dsp:sp>
    <dsp:sp modelId="{6ACD356E-6900-44B5-9D9C-EFEC3A23C1C7}">
      <dsp:nvSpPr>
        <dsp:cNvPr id="0" name=""/>
        <dsp:cNvSpPr/>
      </dsp:nvSpPr>
      <dsp:spPr>
        <a:xfrm>
          <a:off x="571113" y="924659"/>
          <a:ext cx="3209111" cy="320911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FBFAD-D3D2-4BD3-8E28-CE524E308E16}">
      <dsp:nvSpPr>
        <dsp:cNvPr id="0" name=""/>
        <dsp:cNvSpPr/>
      </dsp:nvSpPr>
      <dsp:spPr>
        <a:xfrm>
          <a:off x="2175669" y="924659"/>
          <a:ext cx="8339931" cy="3209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na govor lirskog subjekta, </a:t>
          </a:r>
          <a:endParaRPr lang="en-US" sz="3600" kern="1200"/>
        </a:p>
      </dsp:txBody>
      <dsp:txXfrm>
        <a:off x="2175669" y="924659"/>
        <a:ext cx="8339931" cy="924659"/>
      </dsp:txXfrm>
    </dsp:sp>
    <dsp:sp modelId="{033391A6-FC97-45CA-8815-A5D06436A5DA}">
      <dsp:nvSpPr>
        <dsp:cNvPr id="0" name=""/>
        <dsp:cNvSpPr/>
      </dsp:nvSpPr>
      <dsp:spPr>
        <a:xfrm>
          <a:off x="1142226" y="1849318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6A3AB-636D-4D6B-9B39-826DAA2F4601}">
      <dsp:nvSpPr>
        <dsp:cNvPr id="0" name=""/>
        <dsp:cNvSpPr/>
      </dsp:nvSpPr>
      <dsp:spPr>
        <a:xfrm>
          <a:off x="2175669" y="1849318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obraćanje bauka d</a:t>
          </a:r>
          <a:r>
            <a:rPr lang="sr-Latn-ME" sz="3600" b="0" i="0" kern="1200"/>
            <a:t>j</a:t>
          </a:r>
          <a:r>
            <a:rPr lang="en-US" sz="3600" b="0" i="0" kern="1200"/>
            <a:t>etetu i </a:t>
          </a:r>
          <a:endParaRPr lang="en-US" sz="3600" kern="1200"/>
        </a:p>
      </dsp:txBody>
      <dsp:txXfrm>
        <a:off x="2175669" y="1849318"/>
        <a:ext cx="8339931" cy="924659"/>
      </dsp:txXfrm>
    </dsp:sp>
    <dsp:sp modelId="{0F5E2BC6-DB7C-4E27-8D76-286DE9C5DB42}">
      <dsp:nvSpPr>
        <dsp:cNvPr id="0" name=""/>
        <dsp:cNvSpPr/>
      </dsp:nvSpPr>
      <dsp:spPr>
        <a:xfrm>
          <a:off x="1713339" y="2773977"/>
          <a:ext cx="924659" cy="92465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66AAC-0BA2-4BCB-BA76-1C39B7ED2A40}">
      <dsp:nvSpPr>
        <dsp:cNvPr id="0" name=""/>
        <dsp:cNvSpPr/>
      </dsp:nvSpPr>
      <dsp:spPr>
        <a:xfrm>
          <a:off x="2175669" y="2773977"/>
          <a:ext cx="8339931" cy="924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na dijalog između oca i sina.</a:t>
          </a:r>
          <a:endParaRPr lang="en-US" sz="3600" kern="1200"/>
        </a:p>
      </dsp:txBody>
      <dsp:txXfrm>
        <a:off x="2175669" y="2773977"/>
        <a:ext cx="8339931" cy="924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EDCB0-ADB7-449A-B475-646FBFB2BCC3}">
      <dsp:nvSpPr>
        <dsp:cNvPr id="0" name=""/>
        <dsp:cNvSpPr/>
      </dsp:nvSpPr>
      <dsp:spPr>
        <a:xfrm>
          <a:off x="0" y="560"/>
          <a:ext cx="10515600" cy="2424240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P</a:t>
          </a:r>
          <a:r>
            <a:rPr lang="sr-Latn-ME" sz="2800" b="0" i="0" kern="1200"/>
            <a:t>j</a:t>
          </a:r>
          <a:r>
            <a:rPr lang="en-US" sz="2800" b="0" i="0" kern="1200"/>
            <a:t>esnik nam do kraja strofe veoma slikovito opisuje okruženje u kojem se nalaze otac i sin – “Dok vije vihor besni i strašna steče sud”, a onda stihom “On dete svoje grli, o toplu greje grud” iskazuje kontrast između spoljne hladoće i topline koju d</a:t>
          </a:r>
          <a:r>
            <a:rPr lang="sr-Latn-ME" sz="2800" b="0" i="0" kern="1200"/>
            <a:t>ij</a:t>
          </a:r>
          <a:r>
            <a:rPr lang="en-US" sz="2800" b="0" i="0" kern="1200"/>
            <a:t>ete os</a:t>
          </a:r>
          <a:r>
            <a:rPr lang="sr-Latn-ME" sz="2800" b="0" i="0" kern="1200"/>
            <a:t>j</a:t>
          </a:r>
          <a:r>
            <a:rPr lang="en-US" sz="2800" b="0" i="0" kern="1200"/>
            <a:t>eća zaštićen kod oca. Ovim kontrastom postignuta je stilska figura antiteza.</a:t>
          </a:r>
          <a:endParaRPr lang="en-US" sz="2800" kern="1200"/>
        </a:p>
      </dsp:txBody>
      <dsp:txXfrm>
        <a:off x="118342" y="118902"/>
        <a:ext cx="10278916" cy="21875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A25AC-7524-457B-B345-D0A71A89D7EA}">
      <dsp:nvSpPr>
        <dsp:cNvPr id="0" name=""/>
        <dsp:cNvSpPr/>
      </dsp:nvSpPr>
      <dsp:spPr>
        <a:xfrm>
          <a:off x="0" y="22744"/>
          <a:ext cx="10515600" cy="1374750"/>
        </a:xfrm>
        <a:prstGeom prst="roundRect">
          <a:avLst/>
        </a:prstGeom>
        <a:gradFill rotWithShape="0">
          <a:gsLst>
            <a:gs pos="24548">
              <a:schemeClr val="accent1">
                <a:lumMod val="40000"/>
                <a:lumOff val="60000"/>
              </a:schemeClr>
            </a:gs>
            <a:gs pos="42106">
              <a:schemeClr val="accent1">
                <a:lumMod val="60000"/>
                <a:lumOff val="40000"/>
              </a:schemeClr>
            </a:gs>
            <a:gs pos="0">
              <a:schemeClr val="accent1">
                <a:lumMod val="60000"/>
                <a:lumOff val="4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Već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u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sl</a:t>
          </a:r>
          <a:r>
            <a:rPr lang="sr-Latn-ME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j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edećoj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strofi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ponovo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sin pita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oca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ne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vidi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li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mrak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pred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njima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i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baukove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kćerke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koje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ga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dozivaju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. Ali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otac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ponovo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govori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da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ga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to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oči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varaju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jer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to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su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samo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vrbe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koje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povija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5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vetar</a:t>
          </a:r>
          <a:r>
            <a:rPr lang="en-US" sz="25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sz="2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7110" y="89854"/>
        <a:ext cx="10381380" cy="12405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92AF8-380B-498D-A468-C16E04CD1207}">
      <dsp:nvSpPr>
        <dsp:cNvPr id="0" name=""/>
        <dsp:cNvSpPr/>
      </dsp:nvSpPr>
      <dsp:spPr>
        <a:xfrm>
          <a:off x="0" y="341863"/>
          <a:ext cx="10515600" cy="1099800"/>
        </a:xfrm>
        <a:prstGeom prst="roundRect">
          <a:avLst/>
        </a:prstGeom>
        <a:gradFill rotWithShape="0">
          <a:gsLst>
            <a:gs pos="24548">
              <a:schemeClr val="bg2"/>
            </a:gs>
            <a:gs pos="63156">
              <a:schemeClr val="accent6">
                <a:lumMod val="20000"/>
                <a:lumOff val="80000"/>
              </a:schemeClr>
            </a:gs>
            <a:gs pos="42106">
              <a:schemeClr val="bg2">
                <a:lumMod val="90000"/>
              </a:schemeClr>
            </a:gs>
            <a:gs pos="0">
              <a:schemeClr val="bg2">
                <a:lumMod val="75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b="0" i="0" kern="1200" dirty="0"/>
            <a:t>S</a:t>
          </a:r>
          <a:r>
            <a:rPr lang="en-US" sz="2000" b="0" i="0" kern="1200" dirty="0" err="1"/>
            <a:t>edma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strofa</a:t>
          </a:r>
          <a:r>
            <a:rPr lang="en-US" sz="2000" b="0" i="0" kern="1200" dirty="0"/>
            <a:t> je </a:t>
          </a:r>
          <a:r>
            <a:rPr lang="en-US" sz="2000" b="0" i="0" kern="1200" dirty="0" err="1"/>
            <a:t>specifična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jer</a:t>
          </a:r>
          <a:r>
            <a:rPr lang="en-US" sz="2000" b="0" i="0" kern="1200" dirty="0"/>
            <a:t> u </a:t>
          </a:r>
          <a:r>
            <a:rPr lang="en-US" sz="2000" b="0" i="0" kern="1200" dirty="0" err="1"/>
            <a:t>njoj</a:t>
          </a:r>
          <a:r>
            <a:rPr lang="en-US" sz="2000" b="0" i="0" kern="1200" dirty="0"/>
            <a:t> </a:t>
          </a:r>
          <a:r>
            <a:rPr lang="en-US" sz="2000" b="0" i="0" kern="1200" dirty="0" err="1"/>
            <a:t>imamo</a:t>
          </a:r>
          <a:r>
            <a:rPr lang="en-US" sz="2000" b="0" i="0" kern="1200" dirty="0"/>
            <a:t> </a:t>
          </a:r>
          <a:r>
            <a:rPr lang="en-US" sz="2000" b="0" i="0" kern="1200" dirty="0" err="1"/>
            <a:t>baukovo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posl</a:t>
          </a:r>
          <a:r>
            <a:rPr lang="sr-Latn-ME" sz="2000" b="0" i="0" kern="1200" dirty="0"/>
            <a:t>j</a:t>
          </a:r>
          <a:r>
            <a:rPr lang="en-US" sz="2000" b="0" i="0" kern="1200" dirty="0" err="1"/>
            <a:t>ednje</a:t>
          </a:r>
          <a:r>
            <a:rPr lang="en-US" sz="2000" b="0" i="0" kern="1200" dirty="0"/>
            <a:t> </a:t>
          </a:r>
          <a:r>
            <a:rPr lang="en-US" sz="2000" b="0" i="0" kern="1200" dirty="0" err="1"/>
            <a:t>obraćanje</a:t>
          </a:r>
          <a:r>
            <a:rPr lang="en-US" sz="2000" b="0" i="0" kern="1200" dirty="0"/>
            <a:t> d</a:t>
          </a:r>
          <a:r>
            <a:rPr lang="sr-Latn-ME" sz="2000" b="0" i="0" kern="1200" dirty="0"/>
            <a:t>j</a:t>
          </a:r>
          <a:r>
            <a:rPr lang="en-US" sz="2000" b="0" i="0" kern="1200" dirty="0" err="1"/>
            <a:t>etetu</a:t>
          </a:r>
          <a:r>
            <a:rPr lang="en-US" sz="2000" b="0" i="0" kern="1200" dirty="0"/>
            <a:t> i </a:t>
          </a:r>
          <a:r>
            <a:rPr lang="en-US" sz="2000" b="0" i="0" kern="1200" dirty="0" err="1"/>
            <a:t>na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kraju</a:t>
          </a:r>
          <a:r>
            <a:rPr lang="en-US" sz="2000" b="0" i="0" kern="1200" dirty="0"/>
            <a:t> d</a:t>
          </a:r>
          <a:r>
            <a:rPr lang="sr-Latn-ME" sz="2000" b="0" i="0" kern="1200" dirty="0"/>
            <a:t>j</a:t>
          </a:r>
          <a:r>
            <a:rPr lang="en-US" sz="2000" b="0" i="0" kern="1200" dirty="0" err="1"/>
            <a:t>etetov</a:t>
          </a:r>
          <a:r>
            <a:rPr lang="en-US" sz="2000" b="0" i="0" kern="1200" dirty="0"/>
            <a:t> </a:t>
          </a:r>
          <a:r>
            <a:rPr lang="en-US" sz="2000" b="0" i="0" kern="1200" dirty="0" err="1"/>
            <a:t>jauk</a:t>
          </a:r>
          <a:r>
            <a:rPr lang="en-US" sz="2000" b="0" i="0" kern="1200" dirty="0"/>
            <a:t> </a:t>
          </a:r>
          <a:r>
            <a:rPr lang="en-US" sz="2000" b="0" i="0" kern="1200" dirty="0" err="1"/>
            <a:t>ocu</a:t>
          </a:r>
          <a:r>
            <a:rPr lang="en-US" sz="2000" b="0" i="0" kern="1200" dirty="0"/>
            <a:t>. </a:t>
          </a:r>
          <a:r>
            <a:rPr lang="en-US" sz="2000" b="0" i="0" kern="1200" dirty="0" err="1"/>
            <a:t>Bauk</a:t>
          </a:r>
          <a:r>
            <a:rPr lang="en-US" sz="2000" b="0" i="0" kern="1200" dirty="0"/>
            <a:t> se </a:t>
          </a:r>
          <a:r>
            <a:rPr lang="en-US" sz="2000" b="0" i="0" kern="1200" dirty="0" err="1"/>
            <a:t>transformiše</a:t>
          </a:r>
          <a:r>
            <a:rPr lang="en-US" sz="2000" b="0" i="0" kern="1200" dirty="0"/>
            <a:t> </a:t>
          </a:r>
          <a:r>
            <a:rPr lang="en-US" sz="2000" b="0" i="0" kern="1200" dirty="0" err="1"/>
            <a:t>iz</a:t>
          </a:r>
          <a:r>
            <a:rPr lang="en-US" sz="2000" b="0" i="0" kern="1200" dirty="0"/>
            <a:t> </a:t>
          </a:r>
          <a:r>
            <a:rPr lang="en-US" sz="2000" b="0" i="0" kern="1200" dirty="0" err="1"/>
            <a:t>ljupkog</a:t>
          </a:r>
          <a:r>
            <a:rPr lang="en-US" sz="2000" b="0" i="0" kern="1200" dirty="0"/>
            <a:t> </a:t>
          </a:r>
          <a:r>
            <a:rPr lang="en-US" sz="2000" b="0" i="0" kern="1200" dirty="0" err="1"/>
            <a:t>dozivatelja</a:t>
          </a:r>
          <a:r>
            <a:rPr lang="en-US" sz="2000" b="0" i="0" kern="1200" dirty="0"/>
            <a:t> u </a:t>
          </a:r>
          <a:r>
            <a:rPr lang="en-US" sz="2000" b="0" i="0" kern="1200" dirty="0" err="1"/>
            <a:t>strašnu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pr</a:t>
          </a:r>
          <a:r>
            <a:rPr lang="sr-Latn-ME" sz="2000" b="0" i="0" kern="1200" dirty="0"/>
            <a:t>ij</a:t>
          </a:r>
          <a:r>
            <a:rPr lang="en-US" sz="2000" b="0" i="0" kern="1200" dirty="0" err="1"/>
            <a:t>etnju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koja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govori</a:t>
          </a:r>
          <a:r>
            <a:rPr lang="en-US" sz="2000" b="0" i="0" kern="1200" dirty="0"/>
            <a:t> “</a:t>
          </a:r>
          <a:r>
            <a:rPr lang="en-US" sz="2000" b="0" i="0" kern="1200" dirty="0" err="1"/>
            <a:t>Nećeš</a:t>
          </a:r>
          <a:r>
            <a:rPr lang="en-US" sz="2000" b="0" i="0" kern="1200" dirty="0"/>
            <a:t> li </a:t>
          </a:r>
          <a:r>
            <a:rPr lang="en-US" sz="2000" b="0" i="0" kern="1200" dirty="0" err="1"/>
            <a:t>milom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silom</a:t>
          </a:r>
          <a:r>
            <a:rPr lang="en-US" sz="2000" b="0" i="0" kern="1200" dirty="0"/>
            <a:t> </a:t>
          </a:r>
          <a:r>
            <a:rPr lang="en-US" sz="2000" b="0" i="0" kern="1200" dirty="0" err="1"/>
            <a:t>odneću</a:t>
          </a:r>
          <a:r>
            <a:rPr lang="en-US" sz="2000" b="0" i="0" kern="1200" dirty="0"/>
            <a:t> </a:t>
          </a:r>
          <a:r>
            <a:rPr lang="en-US" sz="2000" b="0" i="0" kern="1200" dirty="0" err="1"/>
            <a:t>tebe</a:t>
          </a:r>
          <a:r>
            <a:rPr lang="en-US" sz="2000" b="0" i="0" kern="1200" dirty="0"/>
            <a:t> ja!”. </a:t>
          </a:r>
          <a:r>
            <a:rPr lang="en-US" sz="2000" b="0" i="0" kern="1200" dirty="0" err="1"/>
            <a:t>Ovaj</a:t>
          </a:r>
          <a:r>
            <a:rPr lang="en-US" sz="2000" b="0" i="0" kern="1200" dirty="0"/>
            <a:t> </a:t>
          </a:r>
          <a:r>
            <a:rPr lang="en-US" sz="2000" b="0" i="0" kern="1200" dirty="0" err="1"/>
            <a:t>stih</a:t>
          </a:r>
          <a:r>
            <a:rPr lang="en-US" sz="2000" b="0" i="0" kern="1200" dirty="0"/>
            <a:t> </a:t>
          </a:r>
          <a:r>
            <a:rPr lang="en-US" sz="2000" b="0" i="0" kern="1200" dirty="0" err="1"/>
            <a:t>vruhunac</a:t>
          </a:r>
          <a:r>
            <a:rPr lang="en-US" sz="2000" b="0" i="0" kern="1200" dirty="0"/>
            <a:t> je p</a:t>
          </a:r>
          <a:r>
            <a:rPr lang="sr-Latn-ME" sz="2000" b="0" i="0" kern="1200" dirty="0"/>
            <a:t>j</a:t>
          </a:r>
          <a:r>
            <a:rPr lang="en-US" sz="2000" b="0" i="0" kern="1200" dirty="0" err="1"/>
            <a:t>esme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zajedno</a:t>
          </a:r>
          <a:r>
            <a:rPr lang="en-US" sz="2000" b="0" i="0" kern="1200" dirty="0"/>
            <a:t> s </a:t>
          </a:r>
          <a:r>
            <a:rPr lang="en-US" sz="2000" b="0" i="0" kern="1200" dirty="0" err="1"/>
            <a:t>jaucima</a:t>
          </a:r>
          <a:r>
            <a:rPr lang="en-US" sz="2000" b="0" i="0" kern="1200" dirty="0"/>
            <a:t> d</a:t>
          </a:r>
          <a:r>
            <a:rPr lang="sr-Latn-ME" sz="2000" b="0" i="0" kern="1200" dirty="0"/>
            <a:t>j</a:t>
          </a:r>
          <a:r>
            <a:rPr lang="en-US" sz="2000" b="0" i="0" kern="1200" dirty="0" err="1"/>
            <a:t>eteta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koji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slede</a:t>
          </a:r>
          <a:r>
            <a:rPr lang="en-US" sz="2000" b="0" i="0" kern="1200" dirty="0"/>
            <a:t>:</a:t>
          </a:r>
          <a:endParaRPr lang="en-US" sz="2000" kern="1200" dirty="0"/>
        </a:p>
      </dsp:txBody>
      <dsp:txXfrm>
        <a:off x="53688" y="395551"/>
        <a:ext cx="10408224" cy="992424"/>
      </dsp:txXfrm>
    </dsp:sp>
    <dsp:sp modelId="{B7179DC8-4DC1-4DD6-9380-8F73E1ED58FB}">
      <dsp:nvSpPr>
        <dsp:cNvPr id="0" name=""/>
        <dsp:cNvSpPr/>
      </dsp:nvSpPr>
      <dsp:spPr>
        <a:xfrm>
          <a:off x="0" y="1499264"/>
          <a:ext cx="10515600" cy="1099800"/>
        </a:xfrm>
        <a:prstGeom prst="roundRect">
          <a:avLst/>
        </a:prstGeom>
        <a:gradFill rotWithShape="0">
          <a:gsLst>
            <a:gs pos="24548">
              <a:schemeClr val="bg2"/>
            </a:gs>
            <a:gs pos="63156">
              <a:schemeClr val="accent6">
                <a:lumMod val="20000"/>
                <a:lumOff val="80000"/>
              </a:schemeClr>
            </a:gs>
            <a:gs pos="42106">
              <a:schemeClr val="bg2">
                <a:lumMod val="90000"/>
              </a:schemeClr>
            </a:gs>
            <a:gs pos="0">
              <a:schemeClr val="bg2">
                <a:lumMod val="75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“O oče, on me hvata, bauk me grabi sad</a:t>
          </a:r>
          <a:br>
            <a:rPr lang="en-US" sz="2000" b="0" i="0" kern="1200"/>
          </a:br>
          <a:r>
            <a:rPr lang="en-US" sz="2000" b="0" i="0" kern="1200"/>
            <a:t>Bauk mi, oče, evo zadade bol i jad!”.</a:t>
          </a:r>
          <a:endParaRPr lang="en-US" sz="2000" kern="1200"/>
        </a:p>
      </dsp:txBody>
      <dsp:txXfrm>
        <a:off x="53688" y="1552952"/>
        <a:ext cx="10408224" cy="992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B2-C4C0-4CB5-8039-93FEFD5413A3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A9A-A522-4B99-A7EF-6F4C6CA4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8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B2-C4C0-4CB5-8039-93FEFD5413A3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A9A-A522-4B99-A7EF-6F4C6CA4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2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B2-C4C0-4CB5-8039-93FEFD5413A3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A9A-A522-4B99-A7EF-6F4C6CA4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4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B2-C4C0-4CB5-8039-93FEFD5413A3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A9A-A522-4B99-A7EF-6F4C6CA4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1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B2-C4C0-4CB5-8039-93FEFD5413A3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A9A-A522-4B99-A7EF-6F4C6CA4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9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B2-C4C0-4CB5-8039-93FEFD5413A3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A9A-A522-4B99-A7EF-6F4C6CA4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9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B2-C4C0-4CB5-8039-93FEFD5413A3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A9A-A522-4B99-A7EF-6F4C6CA4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4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B2-C4C0-4CB5-8039-93FEFD5413A3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A9A-A522-4B99-A7EF-6F4C6CA4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1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B2-C4C0-4CB5-8039-93FEFD5413A3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A9A-A522-4B99-A7EF-6F4C6CA4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1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B2-C4C0-4CB5-8039-93FEFD5413A3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A9A-A522-4B99-A7EF-6F4C6CA4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B2-C4C0-4CB5-8039-93FEFD5413A3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A9A-A522-4B99-A7EF-6F4C6CA4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1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98B2-C4C0-4CB5-8039-93FEFD5413A3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EA9A-A522-4B99-A7EF-6F4C6CA4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6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7124" y="5585254"/>
            <a:ext cx="9144000" cy="127274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Johan </a:t>
            </a:r>
            <a:r>
              <a:rPr lang="en-US" dirty="0" err="1"/>
              <a:t>Volfgang</a:t>
            </a:r>
            <a:r>
              <a:rPr lang="en-US" dirty="0"/>
              <a:t> </a:t>
            </a:r>
            <a:r>
              <a:rPr lang="en-US" dirty="0" err="1"/>
              <a:t>Gete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14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47" y="113557"/>
            <a:ext cx="10515600" cy="2668554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Druga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strofa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konstruisana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je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kao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dijalog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između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oca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sina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Otac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u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prvom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stihu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pita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sina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zašto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skriva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lice 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pogled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, a sin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ga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gotovo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s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nev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ericom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pita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zar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ne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čuje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Bauka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zar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mu ne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vidi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krunu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skute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Ipak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otac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racionalno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objašnjava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da je to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što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vidi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samo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magla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koja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prelazi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svoj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put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preko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neba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Magla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je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ovd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personifikovana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, 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motiv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bauka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prvi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je put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uveden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u p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esmu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Već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u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sl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edećoj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strofi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bauk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dobi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svoj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glas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6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825" y="4909293"/>
            <a:ext cx="10515600" cy="1705515"/>
          </a:xfrm>
        </p:spPr>
        <p:txBody>
          <a:bodyPr/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U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trećoj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strofi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on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poziva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d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ij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ete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da ide s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njim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, pa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će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se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mnogo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igrati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brati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cv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ij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eće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oblama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Ovim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r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ij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ečima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i l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ij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epim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slikama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koje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prikazuju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bezbrižnost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bauk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mami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d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ij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ete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da ode s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njim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Čak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pokušava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i da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ga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podmiti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“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Majka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će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moja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tebi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zlaćeno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ruho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dat.”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0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196" y="4792561"/>
            <a:ext cx="10515600" cy="1929252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Četvrta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srofa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ponovo</a:t>
            </a:r>
            <a:r>
              <a:rPr lang="en-US" dirty="0">
                <a:solidFill>
                  <a:schemeClr val="bg2"/>
                </a:solidFill>
              </a:rPr>
              <a:t> je </a:t>
            </a:r>
            <a:r>
              <a:rPr lang="en-US" dirty="0" err="1">
                <a:solidFill>
                  <a:schemeClr val="bg2"/>
                </a:solidFill>
              </a:rPr>
              <a:t>napisana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dijalog</a:t>
            </a:r>
            <a:r>
              <a:rPr lang="en-US" dirty="0">
                <a:solidFill>
                  <a:schemeClr val="bg2"/>
                </a:solidFill>
              </a:rPr>
              <a:t>. Sin, </a:t>
            </a:r>
            <a:r>
              <a:rPr lang="en-US" dirty="0" err="1">
                <a:solidFill>
                  <a:schemeClr val="bg2"/>
                </a:solidFill>
              </a:rPr>
              <a:t>nakon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što</a:t>
            </a:r>
            <a:r>
              <a:rPr lang="en-US" dirty="0">
                <a:solidFill>
                  <a:schemeClr val="bg2"/>
                </a:solidFill>
              </a:rPr>
              <a:t> je </a:t>
            </a:r>
            <a:r>
              <a:rPr lang="en-US" dirty="0" err="1">
                <a:solidFill>
                  <a:schemeClr val="bg2"/>
                </a:solidFill>
              </a:rPr>
              <a:t>čuo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dozivanje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bauka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ponovo</a:t>
            </a:r>
            <a:r>
              <a:rPr lang="en-US" dirty="0">
                <a:solidFill>
                  <a:schemeClr val="bg2"/>
                </a:solidFill>
              </a:rPr>
              <a:t> pita </a:t>
            </a:r>
            <a:r>
              <a:rPr lang="en-US" dirty="0" err="1">
                <a:solidFill>
                  <a:schemeClr val="bg2"/>
                </a:solidFill>
              </a:rPr>
              <a:t>oca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zar</a:t>
            </a:r>
            <a:r>
              <a:rPr lang="en-US" dirty="0">
                <a:solidFill>
                  <a:schemeClr val="bg2"/>
                </a:solidFill>
              </a:rPr>
              <a:t> ne </a:t>
            </a:r>
            <a:r>
              <a:rPr lang="en-US" dirty="0" err="1">
                <a:solidFill>
                  <a:schemeClr val="bg2"/>
                </a:solidFill>
              </a:rPr>
              <a:t>čuje</a:t>
            </a:r>
            <a:r>
              <a:rPr lang="en-US" dirty="0">
                <a:solidFill>
                  <a:schemeClr val="bg2"/>
                </a:solidFill>
              </a:rPr>
              <a:t> i on </a:t>
            </a:r>
            <a:r>
              <a:rPr lang="en-US" dirty="0" err="1">
                <a:solidFill>
                  <a:schemeClr val="bg2"/>
                </a:solidFill>
              </a:rPr>
              <a:t>kako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zbori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mami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</a:t>
            </a:r>
            <a:r>
              <a:rPr lang="en-US" dirty="0">
                <a:solidFill>
                  <a:schemeClr val="bg2"/>
                </a:solidFill>
              </a:rPr>
              <a:t> i </a:t>
            </a:r>
            <a:r>
              <a:rPr lang="en-US" dirty="0" err="1">
                <a:solidFill>
                  <a:schemeClr val="bg2"/>
                </a:solidFill>
              </a:rPr>
              <a:t>tiho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zove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Ovim</a:t>
            </a:r>
            <a:r>
              <a:rPr lang="en-US" dirty="0">
                <a:solidFill>
                  <a:schemeClr val="bg2"/>
                </a:solidFill>
              </a:rPr>
              <a:t> sin od </a:t>
            </a:r>
            <a:r>
              <a:rPr lang="en-US" dirty="0" err="1">
                <a:solidFill>
                  <a:schemeClr val="bg2"/>
                </a:solidFill>
              </a:rPr>
              <a:t>oca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traži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zaštitu</a:t>
            </a:r>
            <a:r>
              <a:rPr lang="en-US" dirty="0">
                <a:solidFill>
                  <a:schemeClr val="bg2"/>
                </a:solidFill>
              </a:rPr>
              <a:t> od </a:t>
            </a:r>
            <a:r>
              <a:rPr lang="en-US" dirty="0" err="1">
                <a:solidFill>
                  <a:schemeClr val="bg2"/>
                </a:solidFill>
              </a:rPr>
              <a:t>bauka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ali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otac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ponovo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samo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smiruje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sina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govoreći</a:t>
            </a:r>
            <a:r>
              <a:rPr lang="en-US" dirty="0">
                <a:solidFill>
                  <a:schemeClr val="bg2"/>
                </a:solidFill>
              </a:rPr>
              <a:t> da to “</a:t>
            </a:r>
            <a:r>
              <a:rPr lang="en-US" dirty="0" err="1">
                <a:solidFill>
                  <a:schemeClr val="bg2"/>
                </a:solidFill>
              </a:rPr>
              <a:t>Iz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suhog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lišća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vetar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pozdravlja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šumom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nas</a:t>
            </a:r>
            <a:r>
              <a:rPr lang="en-US" dirty="0">
                <a:solidFill>
                  <a:schemeClr val="bg2"/>
                </a:solidFill>
              </a:rPr>
              <a:t>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3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378" y="3975437"/>
            <a:ext cx="10515600" cy="2736647"/>
          </a:xfrm>
          <a:gradFill>
            <a:gsLst>
              <a:gs pos="42106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Peta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strofa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ponovo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je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zov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bauka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Bauk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d</a:t>
            </a:r>
            <a:r>
              <a:rPr lang="sr-Latn-ME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ij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ete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naziva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“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slatkim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čedom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”,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pritom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jednako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pokušavajući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da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pridobije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d</a:t>
            </a:r>
            <a:r>
              <a:rPr lang="sr-Latn-ME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ij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ete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ali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i da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kod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čitaoca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stvori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privrženost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prema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tom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biću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koje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se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još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uv</a:t>
            </a:r>
            <a:r>
              <a:rPr lang="sr-Latn-ME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ij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ek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čini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dobrim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i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primamljivim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. Ali mi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kao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čitaoci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već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sumnjamo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da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baukov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zov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ne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znači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ništa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dobro, pa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slatkoća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Baukovih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r</a:t>
            </a:r>
            <a:r>
              <a:rPr lang="sr-Latn-ME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ij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eči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kod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čitatelja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d</a:t>
            </a:r>
            <a:r>
              <a:rPr lang="sr-Latn-ME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eluje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suprotno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– one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stvaraju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još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veću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jezu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umesto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lagodu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.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6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915360"/>
              </p:ext>
            </p:extLst>
          </p:nvPr>
        </p:nvGraphicFramePr>
        <p:xfrm>
          <a:off x="0" y="5311302"/>
          <a:ext cx="10515600" cy="142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038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548441"/>
              </p:ext>
            </p:extLst>
          </p:nvPr>
        </p:nvGraphicFramePr>
        <p:xfrm>
          <a:off x="779834" y="3917072"/>
          <a:ext cx="10515600" cy="294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8553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740" y="5544766"/>
            <a:ext cx="10515600" cy="1138136"/>
          </a:xfrm>
        </p:spPr>
        <p:txBody>
          <a:bodyPr>
            <a:normAutofit lnSpcReduction="10000"/>
          </a:bodyPr>
          <a:lstStyle/>
          <a:p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Sva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jeza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p</a:t>
            </a:r>
            <a:r>
              <a:rPr lang="sr-Latn-ME" b="0" i="0" dirty="0">
                <a:solidFill>
                  <a:schemeClr val="bg1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esme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slila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se u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strašni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horor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ovog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stiha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. U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njemu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vidimo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svu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jezu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situacije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Bauk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je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ipak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zlonam</a:t>
            </a:r>
            <a:r>
              <a:rPr lang="sr-Latn-ME" b="0" i="0" dirty="0">
                <a:solidFill>
                  <a:schemeClr val="bg1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erno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čudovište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, a ne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čarobno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biće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što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mu i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samo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ime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/>
              </a:rPr>
              <a:t>govori</a:t>
            </a:r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93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455" y="3703063"/>
            <a:ext cx="10515600" cy="3154937"/>
          </a:xfrm>
          <a:gradFill>
            <a:gsLst>
              <a:gs pos="24548">
                <a:schemeClr val="bg2"/>
              </a:gs>
              <a:gs pos="63156">
                <a:schemeClr val="accent6">
                  <a:lumMod val="20000"/>
                  <a:lumOff val="80000"/>
                </a:schemeClr>
              </a:gs>
              <a:gs pos="42106">
                <a:schemeClr val="bg2">
                  <a:lumMod val="90000"/>
                </a:schemeClr>
              </a:gs>
              <a:gs pos="0">
                <a:schemeClr val="bg2">
                  <a:lumMod val="75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Posl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ednja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strofa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svojesvrsni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je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zaključak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p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esme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 U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njoj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vidimo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razr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ešenje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rasplet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ove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dramatične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situacije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Nakon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uzvika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svoga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sina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“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Duboko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prožet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jezom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otac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uspori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gred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”.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Jeza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koju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otac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os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eća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preslikana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je 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čitaoca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Ovo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stihovi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u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kojima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je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atmosfera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najnapetija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Otac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pogleda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sina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u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naručju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vidi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ga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bl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ij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edog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od bola.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Saznajemo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da je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otac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u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svoj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dom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ujahao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s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mrtvim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čedom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grudima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Svu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dosadašnju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jezu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sada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je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zam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ij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enila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ova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tužna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slika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koja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je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ujedno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poslednja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u p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esmi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30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F5B88E"/>
            </a:gs>
            <a:gs pos="87000">
              <a:schemeClr val="accent5">
                <a:lumMod val="40000"/>
                <a:lumOff val="60000"/>
              </a:schemeClr>
            </a:gs>
            <a:gs pos="24548">
              <a:schemeClr val="accent2">
                <a:lumMod val="60000"/>
                <a:lumOff val="40000"/>
              </a:schemeClr>
            </a:gs>
            <a:gs pos="63156">
              <a:schemeClr val="accent6">
                <a:lumMod val="20000"/>
                <a:lumOff val="80000"/>
              </a:schemeClr>
            </a:gs>
            <a:gs pos="42106">
              <a:schemeClr val="bg2">
                <a:lumMod val="90000"/>
              </a:schemeClr>
            </a:gs>
            <a:gs pos="0">
              <a:schemeClr val="accent2">
                <a:lumMod val="40000"/>
                <a:lumOff val="6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Prim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ećujemo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kako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p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esnik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koristi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lirskog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subjekta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samo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za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uvod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zaključak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p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esme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koristeći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ga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 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za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izražavanje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ideje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p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esme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, 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sva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ostala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radnja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opis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okruženja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atmosfera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počivaju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dijalozima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unutar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p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esme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 P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esma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se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zato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čini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tematski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zaokruženom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potpunom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25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/>
            </a:gs>
            <a:gs pos="24548">
              <a:schemeClr val="accent2">
                <a:lumMod val="60000"/>
                <a:lumOff val="40000"/>
              </a:schemeClr>
            </a:gs>
            <a:gs pos="63156">
              <a:schemeClr val="accent6">
                <a:lumMod val="20000"/>
                <a:lumOff val="80000"/>
              </a:schemeClr>
            </a:gs>
            <a:gs pos="42106">
              <a:schemeClr val="bg2">
                <a:lumMod val="90000"/>
              </a:schemeClr>
            </a:gs>
            <a:gs pos="0">
              <a:schemeClr val="accent2">
                <a:lumMod val="40000"/>
                <a:lumOff val="6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P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esma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se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sastoji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od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osam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strofa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sve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redom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katrena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nepravilnih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stihova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Ipak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ritam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p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esme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je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ujednačen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stalan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zbog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parne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rime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među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stihovima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9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1074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666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0684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115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677239"/>
              </p:ext>
            </p:extLst>
          </p:nvPr>
        </p:nvGraphicFramePr>
        <p:xfrm>
          <a:off x="653374" y="0"/>
          <a:ext cx="10515600" cy="155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17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465164"/>
              </p:ext>
            </p:extLst>
          </p:nvPr>
        </p:nvGraphicFramePr>
        <p:xfrm>
          <a:off x="838200" y="2039634"/>
          <a:ext cx="10515600" cy="281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546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612961"/>
              </p:ext>
            </p:extLst>
          </p:nvPr>
        </p:nvGraphicFramePr>
        <p:xfrm>
          <a:off x="205902" y="4977387"/>
          <a:ext cx="11986098" cy="188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109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8442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77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P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esma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započinje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uvodnim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govorom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lirskog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subjekta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koji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radnju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sm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ešta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u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kontekst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i u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nju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uvodi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likove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Prvi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stih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napisan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je u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obliku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pitanja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, pa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tu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prim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ećujemo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stilsku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figuru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retoričkog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pitanja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Lirski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subjekt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najpr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ij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postavlja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pitanje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: “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to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jezdi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tako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pozno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kroz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noć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vetar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taj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?”, 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već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u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sl</a:t>
            </a:r>
            <a:r>
              <a:rPr lang="sr-Latn-ME" b="0" i="0" dirty="0">
                <a:solidFill>
                  <a:srgbClr val="666666"/>
                </a:solidFill>
                <a:effectLst/>
                <a:latin typeface="Roboto"/>
              </a:rPr>
              <a:t>j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edećoj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strofi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daje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odgovor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“To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otac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čedom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svojim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kroz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pusti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jaše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/>
              </a:rPr>
              <a:t>kraj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”.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4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169524"/>
              </p:ext>
            </p:extLst>
          </p:nvPr>
        </p:nvGraphicFramePr>
        <p:xfrm>
          <a:off x="945204" y="4432638"/>
          <a:ext cx="10515600" cy="242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519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1167</Words>
  <Application>Microsoft Office PowerPoint</Application>
  <PresentationFormat>Widescreen</PresentationFormat>
  <Paragraphs>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Office Theme</vt:lpstr>
      <vt:lpstr>Johan Volfgang Gete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 Volfgang Gete</dc:title>
  <dc:creator>Sneza</dc:creator>
  <cp:lastModifiedBy>MIRANOVIC SVETLANA</cp:lastModifiedBy>
  <cp:revision>9</cp:revision>
  <dcterms:created xsi:type="dcterms:W3CDTF">2017-11-12T19:05:31Z</dcterms:created>
  <dcterms:modified xsi:type="dcterms:W3CDTF">2022-01-14T18:34:18Z</dcterms:modified>
</cp:coreProperties>
</file>