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9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50" autoAdjust="0"/>
  </p:normalViewPr>
  <p:slideViewPr>
    <p:cSldViewPr snapToGrid="0">
      <p:cViewPr>
        <p:scale>
          <a:sx n="81" d="100"/>
          <a:sy n="81" d="100"/>
        </p:scale>
        <p:origin x="-300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26853194-E86C-47B7-A902-37006FE389CE}" type="datetimeFigureOut">
              <a:rPr lang="en-US" smtClean="0"/>
              <a:t>20.09.2020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20.09.2020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20.09.2020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6853194-E86C-47B7-A902-37006FE389CE}" type="datetimeFigureOut">
              <a:rPr lang="en-US" smtClean="0"/>
              <a:t>20.09.2020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26853194-E86C-47B7-A902-37006FE389CE}" type="datetimeFigureOut">
              <a:rPr lang="en-US" smtClean="0"/>
              <a:t>20.09.2020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20.09.2020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20.09.2020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6853194-E86C-47B7-A902-37006FE389CE}" type="datetimeFigureOut">
              <a:rPr lang="en-US" smtClean="0"/>
              <a:t>20.09.2020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20.09.2020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6853194-E86C-47B7-A902-37006FE389CE}" type="datetimeFigureOut">
              <a:rPr lang="en-US" smtClean="0"/>
              <a:t>20.09.2020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6853194-E86C-47B7-A902-37006FE389CE}" type="datetimeFigureOut">
              <a:rPr lang="en-US" smtClean="0"/>
              <a:t>20.09.2020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6853194-E86C-47B7-A902-37006FE389CE}" type="datetimeFigureOut">
              <a:rPr lang="en-US" smtClean="0"/>
              <a:t>20.09.2020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1E0C5C-6709-4126-B893-C762EA79FF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3569" y="703386"/>
            <a:ext cx="8804031" cy="2028092"/>
          </a:xfrm>
        </p:spPr>
        <p:txBody>
          <a:bodyPr/>
          <a:lstStyle/>
          <a:p>
            <a:r>
              <a:rPr lang="en-US" dirty="0" err="1"/>
              <a:t>Veliko</a:t>
            </a:r>
            <a:r>
              <a:rPr lang="en-US" dirty="0"/>
              <a:t> </a:t>
            </a:r>
            <a:r>
              <a:rPr lang="en-US" dirty="0" err="1"/>
              <a:t>slovo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561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ME" dirty="0"/>
              <a:t>Imena međunarodnih, državnih i vjerskih praznika:</a:t>
            </a:r>
          </a:p>
          <a:p>
            <a:pPr marL="0" indent="0">
              <a:buNone/>
            </a:pPr>
            <a:r>
              <a:rPr lang="sr-Latn-ME" dirty="0"/>
              <a:t>Nova godina, Prvi maj, Dan nezavisnosti, Božić, Uskrs, Bajram, Veliki petak, Badnje veče...</a:t>
            </a:r>
          </a:p>
          <a:p>
            <a:pPr marL="0" indent="0">
              <a:buNone/>
            </a:pPr>
            <a:r>
              <a:rPr lang="sr-Latn-ME" dirty="0"/>
              <a:t> </a:t>
            </a:r>
            <a:r>
              <a:rPr lang="sr-Latn-ME" dirty="0">
                <a:solidFill>
                  <a:srgbClr val="FF0000"/>
                </a:solidFill>
              </a:rPr>
              <a:t>Pridjevi izvedeni od ovih naziva pišu se malim slovom</a:t>
            </a:r>
            <a:r>
              <a:rPr lang="sr-Latn-ME" dirty="0"/>
              <a:t>:</a:t>
            </a:r>
          </a:p>
          <a:p>
            <a:pPr marL="0" indent="0">
              <a:buNone/>
            </a:pPr>
            <a:r>
              <a:rPr lang="sr-Latn-ME" dirty="0"/>
              <a:t>novogodišnji, božićni, prvomajski, bajramski...</a:t>
            </a:r>
          </a:p>
          <a:p>
            <a:pPr marL="0" indent="0">
              <a:buNone/>
            </a:pPr>
            <a:r>
              <a:rPr lang="sr-Latn-ME" dirty="0"/>
              <a:t>Nazivi umjetničkih djela:</a:t>
            </a:r>
          </a:p>
          <a:p>
            <a:pPr marL="0" indent="0">
              <a:buNone/>
            </a:pPr>
            <a:r>
              <a:rPr lang="sr-Latn-ME" dirty="0" smtClean="0"/>
              <a:t>Luča </a:t>
            </a:r>
            <a:r>
              <a:rPr lang="sr-Latn-ME" dirty="0"/>
              <a:t>mikrokozma, Gorski vijenac, Stari zavjet, Na Drini ćuprija...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262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D94B9FE-F372-4EE8-A3C9-664B24AEF7B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imena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institucija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društava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saveza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političkih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stranaka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crkava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vjerskih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zajednica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posebnih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škola</a:t>
            </a:r>
            <a:r>
              <a:rPr lang="en-US" dirty="0">
                <a:solidFill>
                  <a:srgbClr val="FF0000"/>
                </a:solidFill>
              </a:rPr>
              <a:t> u </a:t>
            </a:r>
            <a:r>
              <a:rPr lang="en-US" dirty="0" err="1">
                <a:solidFill>
                  <a:srgbClr val="FF0000"/>
                </a:solidFill>
              </a:rPr>
              <a:t>nauci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umjetnosti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r>
              <a:rPr lang="en-US" i="1" dirty="0" err="1"/>
              <a:t>Matica</a:t>
            </a:r>
            <a:r>
              <a:rPr lang="en-US" i="1" dirty="0"/>
              <a:t> </a:t>
            </a:r>
            <a:r>
              <a:rPr lang="en-US" i="1" dirty="0" err="1"/>
              <a:t>crnogorska</a:t>
            </a:r>
            <a:r>
              <a:rPr lang="en-US" i="1" dirty="0"/>
              <a:t>, </a:t>
            </a:r>
            <a:r>
              <a:rPr lang="en-US" i="1" dirty="0" err="1"/>
              <a:t>Ministarstvo</a:t>
            </a:r>
            <a:r>
              <a:rPr lang="en-US" i="1" dirty="0"/>
              <a:t> </a:t>
            </a:r>
            <a:r>
              <a:rPr lang="en-US" i="1" dirty="0" err="1"/>
              <a:t>kulture</a:t>
            </a:r>
            <a:r>
              <a:rPr lang="en-US" i="1" dirty="0"/>
              <a:t> </a:t>
            </a:r>
            <a:r>
              <a:rPr lang="en-US" i="1" dirty="0" err="1"/>
              <a:t>Crne</a:t>
            </a:r>
            <a:r>
              <a:rPr lang="en-US" i="1" dirty="0"/>
              <a:t> Gore, </a:t>
            </a:r>
            <a:r>
              <a:rPr lang="en-US" i="1" dirty="0" err="1"/>
              <a:t>Univerzitet</a:t>
            </a:r>
            <a:r>
              <a:rPr lang="en-US" i="1" dirty="0"/>
              <a:t> </a:t>
            </a:r>
            <a:r>
              <a:rPr lang="en-US" i="1" dirty="0" err="1"/>
              <a:t>Crne</a:t>
            </a:r>
            <a:r>
              <a:rPr lang="en-US" i="1" dirty="0"/>
              <a:t> Gore, </a:t>
            </a:r>
            <a:r>
              <a:rPr lang="en-US" i="1" dirty="0" err="1"/>
              <a:t>Filozofski</a:t>
            </a:r>
            <a:r>
              <a:rPr lang="en-US" i="1" dirty="0"/>
              <a:t> </a:t>
            </a:r>
            <a:r>
              <a:rPr lang="en-US" i="1" dirty="0" err="1"/>
              <a:t>fakultet</a:t>
            </a:r>
            <a:r>
              <a:rPr lang="en-US" i="1" dirty="0"/>
              <a:t> </a:t>
            </a:r>
            <a:r>
              <a:rPr lang="en-US" i="1" dirty="0" err="1"/>
              <a:t>Univerziteta</a:t>
            </a:r>
            <a:r>
              <a:rPr lang="en-US" i="1" dirty="0"/>
              <a:t> </a:t>
            </a:r>
            <a:r>
              <a:rPr lang="en-US" i="1" dirty="0" err="1"/>
              <a:t>Crne</a:t>
            </a:r>
            <a:r>
              <a:rPr lang="en-US" i="1" dirty="0"/>
              <a:t> Gore, </a:t>
            </a:r>
            <a:r>
              <a:rPr lang="en-US" i="1" dirty="0" err="1"/>
              <a:t>Privredni</a:t>
            </a:r>
            <a:r>
              <a:rPr lang="en-US" i="1" dirty="0"/>
              <a:t> </a:t>
            </a:r>
            <a:r>
              <a:rPr lang="en-US" i="1" dirty="0" err="1"/>
              <a:t>sud</a:t>
            </a:r>
            <a:r>
              <a:rPr lang="en-US" i="1" dirty="0"/>
              <a:t> u </a:t>
            </a:r>
            <a:r>
              <a:rPr lang="en-US" i="1" dirty="0" err="1"/>
              <a:t>Podgorici</a:t>
            </a:r>
            <a:r>
              <a:rPr lang="en-US" i="1" dirty="0"/>
              <a:t>, </a:t>
            </a:r>
            <a:r>
              <a:rPr lang="en-US" i="1" dirty="0" err="1"/>
              <a:t>Osnovni</a:t>
            </a:r>
            <a:r>
              <a:rPr lang="en-US" i="1" dirty="0"/>
              <a:t> </a:t>
            </a:r>
            <a:r>
              <a:rPr lang="en-US" i="1" dirty="0" err="1"/>
              <a:t>sud</a:t>
            </a:r>
            <a:r>
              <a:rPr lang="en-US" i="1" dirty="0"/>
              <a:t> u </a:t>
            </a:r>
            <a:r>
              <a:rPr lang="en-US" i="1" dirty="0" err="1"/>
              <a:t>Nikšiću</a:t>
            </a:r>
            <a:r>
              <a:rPr lang="en-US" i="1" dirty="0"/>
              <a:t>, </a:t>
            </a:r>
            <a:r>
              <a:rPr lang="en-US" i="1" dirty="0" err="1"/>
              <a:t>Matica</a:t>
            </a:r>
            <a:r>
              <a:rPr lang="en-US" i="1" dirty="0"/>
              <a:t> </a:t>
            </a:r>
            <a:r>
              <a:rPr lang="en-US" i="1" dirty="0" err="1"/>
              <a:t>hrvatska</a:t>
            </a:r>
            <a:r>
              <a:rPr lang="en-US" i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198514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CD7C6E-AA68-472B-ADCA-471D6857111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745724"/>
            <a:ext cx="10515600" cy="5431239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imena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magistrala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graničnih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prijelaza</a:t>
            </a:r>
            <a:r>
              <a:rPr lang="en-US" dirty="0">
                <a:solidFill>
                  <a:srgbClr val="FF0000"/>
                </a:solidFill>
              </a:rPr>
              <a:t>, auto-</a:t>
            </a:r>
            <a:r>
              <a:rPr lang="en-US" dirty="0" err="1">
                <a:solidFill>
                  <a:srgbClr val="FF0000"/>
                </a:solidFill>
              </a:rPr>
              <a:t>puteva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r>
              <a:rPr lang="en-US" i="1" dirty="0" err="1"/>
              <a:t>Magistrala</a:t>
            </a:r>
            <a:r>
              <a:rPr lang="en-US" i="1" dirty="0"/>
              <a:t> Beograd – Bar, </a:t>
            </a:r>
            <a:r>
              <a:rPr lang="en-US" i="1" dirty="0" err="1"/>
              <a:t>Jadranska</a:t>
            </a:r>
            <a:r>
              <a:rPr lang="en-US" i="1" dirty="0"/>
              <a:t> </a:t>
            </a:r>
            <a:r>
              <a:rPr lang="en-US" i="1" dirty="0" err="1"/>
              <a:t>magistrala</a:t>
            </a:r>
            <a:r>
              <a:rPr lang="en-US" i="1" dirty="0"/>
              <a:t>, </a:t>
            </a:r>
            <a:r>
              <a:rPr lang="en-US" i="1" dirty="0" err="1"/>
              <a:t>Granični</a:t>
            </a:r>
            <a:r>
              <a:rPr lang="en-US" i="1" dirty="0"/>
              <a:t> </a:t>
            </a:r>
            <a:r>
              <a:rPr lang="en-US" i="1" dirty="0" err="1"/>
              <a:t>prijelaz</a:t>
            </a:r>
            <a:r>
              <a:rPr lang="en-US" i="1" dirty="0"/>
              <a:t> </a:t>
            </a:r>
            <a:r>
              <a:rPr lang="en-US" i="1" dirty="0" err="1"/>
              <a:t>Božaj</a:t>
            </a:r>
            <a:r>
              <a:rPr lang="en-US" i="1" dirty="0"/>
              <a:t>, </a:t>
            </a:r>
            <a:r>
              <a:rPr lang="en-US" i="1" dirty="0" err="1" smtClean="0"/>
              <a:t>Granični</a:t>
            </a:r>
            <a:r>
              <a:rPr lang="sr-Latn-ME" i="1" dirty="0"/>
              <a:t> </a:t>
            </a:r>
            <a:r>
              <a:rPr lang="en-US" i="1" dirty="0" err="1" smtClean="0"/>
              <a:t>prelaz</a:t>
            </a:r>
            <a:r>
              <a:rPr lang="en-US" i="1" dirty="0" smtClean="0"/>
              <a:t> </a:t>
            </a:r>
            <a:r>
              <a:rPr lang="en-US" i="1" dirty="0" err="1"/>
              <a:t>Šćepan</a:t>
            </a:r>
            <a:r>
              <a:rPr lang="en-US" i="1" dirty="0"/>
              <a:t> Polje, Auto-put Beograd – Zagreb </a:t>
            </a:r>
            <a:r>
              <a:rPr lang="en-US" i="1" dirty="0" err="1"/>
              <a:t>itd</a:t>
            </a:r>
            <a:r>
              <a:rPr lang="en-US" i="1" dirty="0"/>
              <a:t>.</a:t>
            </a:r>
          </a:p>
          <a:p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imena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gradskih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četvrti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ulica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bulevara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ostalih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djelova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naseljenih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mjesta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r>
              <a:rPr lang="en-US" i="1" dirty="0" err="1"/>
              <a:t>Stari</a:t>
            </a:r>
            <a:r>
              <a:rPr lang="en-US" i="1" dirty="0"/>
              <a:t> </a:t>
            </a:r>
            <a:r>
              <a:rPr lang="en-US" i="1" dirty="0" err="1"/>
              <a:t>aerodrom</a:t>
            </a:r>
            <a:r>
              <a:rPr lang="en-US" i="1" dirty="0"/>
              <a:t>, </a:t>
            </a:r>
            <a:r>
              <a:rPr lang="en-US" i="1" dirty="0" err="1"/>
              <a:t>Zabjelo</a:t>
            </a:r>
            <a:r>
              <a:rPr lang="en-US" i="1" dirty="0"/>
              <a:t>, Blok VI, </a:t>
            </a:r>
            <a:r>
              <a:rPr lang="en-US" i="1" dirty="0" err="1"/>
              <a:t>Preko</a:t>
            </a:r>
            <a:r>
              <a:rPr lang="en-US" i="1" dirty="0"/>
              <a:t> </a:t>
            </a:r>
            <a:r>
              <a:rPr lang="en-US" i="1" dirty="0" err="1"/>
              <a:t>Morače</a:t>
            </a:r>
            <a:r>
              <a:rPr lang="en-US" i="1" dirty="0"/>
              <a:t>, </a:t>
            </a:r>
            <a:r>
              <a:rPr lang="en-US" i="1" dirty="0" err="1"/>
              <a:t>Stara</a:t>
            </a:r>
            <a:r>
              <a:rPr lang="en-US" i="1" dirty="0"/>
              <a:t> </a:t>
            </a:r>
            <a:r>
              <a:rPr lang="en-US" i="1" dirty="0" err="1"/>
              <a:t>varoš</a:t>
            </a:r>
            <a:r>
              <a:rPr lang="en-US" i="1" dirty="0"/>
              <a:t>, </a:t>
            </a:r>
            <a:r>
              <a:rPr lang="en-US" i="1" dirty="0" err="1"/>
              <a:t>Drpe</a:t>
            </a:r>
            <a:r>
              <a:rPr lang="en-US" i="1" dirty="0"/>
              <a:t> </a:t>
            </a:r>
            <a:r>
              <a:rPr lang="en-US" i="1" dirty="0" err="1"/>
              <a:t>Mandića</a:t>
            </a:r>
            <a:r>
              <a:rPr lang="en-US" i="1" dirty="0"/>
              <a:t>, </a:t>
            </a:r>
            <a:r>
              <a:rPr lang="en-US" i="1" dirty="0" err="1"/>
              <a:t>Bulevar</a:t>
            </a:r>
            <a:r>
              <a:rPr lang="en-US" i="1" dirty="0"/>
              <a:t> </a:t>
            </a:r>
            <a:r>
              <a:rPr lang="en-US" i="1" dirty="0" err="1"/>
              <a:t>kralja</a:t>
            </a:r>
            <a:r>
              <a:rPr lang="en-US" i="1" dirty="0"/>
              <a:t> Nikole, </a:t>
            </a:r>
            <a:r>
              <a:rPr lang="en-US" i="1" dirty="0" err="1"/>
              <a:t>Ulica</a:t>
            </a:r>
            <a:r>
              <a:rPr lang="en-US" i="1" dirty="0"/>
              <a:t> </a:t>
            </a:r>
            <a:r>
              <a:rPr lang="en-US" i="1" dirty="0" err="1"/>
              <a:t>slobode</a:t>
            </a:r>
            <a:r>
              <a:rPr lang="en-US" i="1" dirty="0"/>
              <a:t>, </a:t>
            </a:r>
            <a:r>
              <a:rPr lang="en-US" i="1" dirty="0" err="1"/>
              <a:t>Hercegovačka</a:t>
            </a:r>
            <a:r>
              <a:rPr lang="en-US" i="1" dirty="0"/>
              <a:t> </a:t>
            </a:r>
            <a:r>
              <a:rPr lang="en-US" i="1" dirty="0" err="1"/>
              <a:t>ulica</a:t>
            </a:r>
            <a:r>
              <a:rPr lang="en-US" i="1" dirty="0"/>
              <a:t>, </a:t>
            </a:r>
            <a:r>
              <a:rPr lang="en-US" i="1" dirty="0" err="1"/>
              <a:t>Bulevar</a:t>
            </a:r>
            <a:r>
              <a:rPr lang="en-US" i="1" dirty="0"/>
              <a:t> Save </a:t>
            </a:r>
            <a:r>
              <a:rPr lang="en-US" i="1" dirty="0" err="1"/>
              <a:t>Kovačevića</a:t>
            </a:r>
            <a:r>
              <a:rPr lang="en-US" i="1" dirty="0"/>
              <a:t>…</a:t>
            </a:r>
          </a:p>
          <a:p>
            <a:r>
              <a:rPr lang="en-US" dirty="0" err="1">
                <a:solidFill>
                  <a:srgbClr val="FF0000"/>
                </a:solidFill>
              </a:rPr>
              <a:t>Imenice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ulica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bulevar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sl. </a:t>
            </a:r>
            <a:r>
              <a:rPr lang="en-US" dirty="0" err="1">
                <a:solidFill>
                  <a:srgbClr val="FF0000"/>
                </a:solidFill>
              </a:rPr>
              <a:t>kad</a:t>
            </a:r>
            <a:r>
              <a:rPr lang="en-US" dirty="0">
                <a:solidFill>
                  <a:srgbClr val="FF0000"/>
                </a:solidFill>
              </a:rPr>
              <a:t> se </a:t>
            </a:r>
            <a:r>
              <a:rPr lang="en-US" dirty="0" err="1">
                <a:solidFill>
                  <a:srgbClr val="FF0000"/>
                </a:solidFill>
              </a:rPr>
              <a:t>nađu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početku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naziva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uvijek</a:t>
            </a:r>
            <a:r>
              <a:rPr lang="en-US" dirty="0">
                <a:solidFill>
                  <a:srgbClr val="FF0000"/>
                </a:solidFill>
              </a:rPr>
              <a:t> se </a:t>
            </a:r>
            <a:r>
              <a:rPr lang="en-US" dirty="0" err="1">
                <a:solidFill>
                  <a:srgbClr val="FF0000"/>
                </a:solidFill>
              </a:rPr>
              <a:t>pišu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velikim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početnim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slovom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npr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dirty="0" err="1"/>
              <a:t>Ulica</a:t>
            </a:r>
            <a:r>
              <a:rPr lang="en-US" dirty="0"/>
              <a:t> </a:t>
            </a:r>
            <a:r>
              <a:rPr lang="en-US" dirty="0" err="1"/>
              <a:t>bratstva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jedinstva</a:t>
            </a:r>
            <a:r>
              <a:rPr lang="en-US" dirty="0"/>
              <a:t>, </a:t>
            </a:r>
            <a:r>
              <a:rPr lang="en-US" dirty="0" err="1"/>
              <a:t>Ulica</a:t>
            </a:r>
            <a:r>
              <a:rPr lang="en-US" dirty="0"/>
              <a:t> </a:t>
            </a:r>
            <a:r>
              <a:rPr lang="en-US" dirty="0" err="1"/>
              <a:t>moskovska</a:t>
            </a:r>
            <a:r>
              <a:rPr lang="en-US" dirty="0"/>
              <a:t>, </a:t>
            </a:r>
            <a:r>
              <a:rPr lang="en-US" dirty="0" err="1"/>
              <a:t>Bulevar</a:t>
            </a:r>
            <a:r>
              <a:rPr lang="en-US" dirty="0"/>
              <a:t> </a:t>
            </a:r>
            <a:r>
              <a:rPr lang="en-US" dirty="0" err="1"/>
              <a:t>Lenjina</a:t>
            </a:r>
            <a:r>
              <a:rPr lang="en-US" dirty="0">
                <a:solidFill>
                  <a:srgbClr val="FF0000"/>
                </a:solidFill>
              </a:rPr>
              <a:t>. U </a:t>
            </a:r>
            <a:r>
              <a:rPr lang="en-US" dirty="0" err="1">
                <a:solidFill>
                  <a:srgbClr val="FF0000"/>
                </a:solidFill>
              </a:rPr>
              <a:t>svim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ostalim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slučajevima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pišu</a:t>
            </a:r>
            <a:r>
              <a:rPr lang="en-US" dirty="0">
                <a:solidFill>
                  <a:srgbClr val="FF0000"/>
                </a:solidFill>
              </a:rPr>
              <a:t> se </a:t>
            </a:r>
            <a:r>
              <a:rPr lang="en-US" dirty="0" err="1">
                <a:solidFill>
                  <a:srgbClr val="FF0000"/>
                </a:solidFill>
              </a:rPr>
              <a:t>malim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početnim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slovom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960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CE12F3E-21E0-4178-93B8-3F84640FFC2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887767"/>
            <a:ext cx="10515600" cy="52891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Imenice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zemlja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mjesec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sunce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pišu</a:t>
            </a:r>
            <a:r>
              <a:rPr lang="en-US" dirty="0">
                <a:solidFill>
                  <a:srgbClr val="FF0000"/>
                </a:solidFill>
              </a:rPr>
              <a:t> se </a:t>
            </a:r>
            <a:r>
              <a:rPr lang="en-US" dirty="0" err="1">
                <a:solidFill>
                  <a:srgbClr val="FF0000"/>
                </a:solidFill>
              </a:rPr>
              <a:t>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dva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načina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Kad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označavaju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vasionska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tijela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pišu</a:t>
            </a:r>
            <a:r>
              <a:rPr lang="en-US" dirty="0">
                <a:solidFill>
                  <a:srgbClr val="FF0000"/>
                </a:solidFill>
              </a:rPr>
              <a:t> se </a:t>
            </a:r>
            <a:r>
              <a:rPr lang="en-US" dirty="0" err="1">
                <a:solidFill>
                  <a:srgbClr val="FF0000"/>
                </a:solidFill>
              </a:rPr>
              <a:t>velikim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početnim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slovom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r>
              <a:rPr lang="en-US" i="1" dirty="0"/>
              <a:t>Ona je </a:t>
            </a:r>
            <a:r>
              <a:rPr lang="en-US" i="1" dirty="0" err="1"/>
              <a:t>uvijek</a:t>
            </a:r>
            <a:r>
              <a:rPr lang="en-US" i="1" dirty="0"/>
              <a:t> </a:t>
            </a:r>
            <a:r>
              <a:rPr lang="en-US" i="1" dirty="0" err="1"/>
              <a:t>pratila</a:t>
            </a:r>
            <a:r>
              <a:rPr lang="en-US" i="1" dirty="0"/>
              <a:t> </a:t>
            </a:r>
            <a:r>
              <a:rPr lang="en-US" i="1" dirty="0" err="1"/>
              <a:t>Mjesečeve</a:t>
            </a:r>
            <a:r>
              <a:rPr lang="en-US" i="1" dirty="0"/>
              <a:t> </a:t>
            </a:r>
            <a:r>
              <a:rPr lang="en-US" i="1" dirty="0" err="1"/>
              <a:t>mijene</a:t>
            </a:r>
            <a:r>
              <a:rPr lang="en-US" i="1" dirty="0"/>
              <a:t>.</a:t>
            </a:r>
          </a:p>
          <a:p>
            <a:r>
              <a:rPr lang="en-US" i="1" dirty="0" err="1"/>
              <a:t>Koliko</a:t>
            </a:r>
            <a:r>
              <a:rPr lang="en-US" i="1" dirty="0"/>
              <a:t> </a:t>
            </a:r>
            <a:r>
              <a:rPr lang="en-US" i="1" dirty="0" err="1"/>
              <a:t>ima</a:t>
            </a:r>
            <a:r>
              <a:rPr lang="en-US" i="1" dirty="0"/>
              <a:t> </a:t>
            </a:r>
            <a:r>
              <a:rPr lang="en-US" i="1" dirty="0" err="1"/>
              <a:t>planeta</a:t>
            </a:r>
            <a:r>
              <a:rPr lang="en-US" i="1" dirty="0"/>
              <a:t> u </a:t>
            </a:r>
            <a:r>
              <a:rPr lang="en-US" i="1" dirty="0" err="1"/>
              <a:t>Sunčevu</a:t>
            </a:r>
            <a:r>
              <a:rPr lang="en-US" i="1" dirty="0"/>
              <a:t> </a:t>
            </a:r>
            <a:r>
              <a:rPr lang="en-US" i="1" dirty="0" err="1"/>
              <a:t>sistemu</a:t>
            </a:r>
            <a:r>
              <a:rPr lang="en-US" i="1" dirty="0"/>
              <a:t>?</a:t>
            </a:r>
          </a:p>
          <a:p>
            <a:r>
              <a:rPr lang="en-US" i="1" dirty="0" err="1"/>
              <a:t>Dugo</a:t>
            </a:r>
            <a:r>
              <a:rPr lang="en-US" i="1" dirty="0"/>
              <a:t> je </a:t>
            </a:r>
            <a:r>
              <a:rPr lang="en-US" i="1" dirty="0" err="1"/>
              <a:t>trebalo</a:t>
            </a:r>
            <a:r>
              <a:rPr lang="en-US" i="1" dirty="0"/>
              <a:t> da </a:t>
            </a:r>
            <a:r>
              <a:rPr lang="en-US" i="1" dirty="0" err="1"/>
              <a:t>čovječanstvo</a:t>
            </a:r>
            <a:r>
              <a:rPr lang="en-US" i="1" dirty="0"/>
              <a:t> </a:t>
            </a:r>
            <a:r>
              <a:rPr lang="en-US" i="1" dirty="0" err="1"/>
              <a:t>sazna</a:t>
            </a:r>
            <a:r>
              <a:rPr lang="en-US" i="1" dirty="0"/>
              <a:t> da se </a:t>
            </a:r>
            <a:r>
              <a:rPr lang="en-US" i="1" dirty="0" err="1"/>
              <a:t>Zemlja</a:t>
            </a:r>
            <a:r>
              <a:rPr lang="en-US" i="1" dirty="0"/>
              <a:t> </a:t>
            </a:r>
            <a:r>
              <a:rPr lang="en-US" i="1" dirty="0" err="1"/>
              <a:t>okreće</a:t>
            </a:r>
            <a:r>
              <a:rPr lang="en-US" i="1" dirty="0"/>
              <a:t> </a:t>
            </a:r>
            <a:r>
              <a:rPr lang="en-US" i="1" dirty="0" err="1"/>
              <a:t>oko</a:t>
            </a:r>
            <a:r>
              <a:rPr lang="en-US" i="1" dirty="0"/>
              <a:t> </a:t>
            </a:r>
            <a:r>
              <a:rPr lang="en-US" i="1" dirty="0" err="1"/>
              <a:t>sopstvene</a:t>
            </a:r>
            <a:r>
              <a:rPr lang="en-US" i="1" dirty="0"/>
              <a:t> </a:t>
            </a:r>
            <a:r>
              <a:rPr lang="en-US" i="1" dirty="0" err="1"/>
              <a:t>ose</a:t>
            </a:r>
            <a:r>
              <a:rPr lang="en-US" i="1" dirty="0"/>
              <a:t>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U </a:t>
            </a:r>
            <a:r>
              <a:rPr lang="en-US" dirty="0" err="1" smtClean="0">
                <a:solidFill>
                  <a:srgbClr val="FF0000"/>
                </a:solidFill>
              </a:rPr>
              <a:t>svim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drugim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značenjima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pišu</a:t>
            </a:r>
            <a:r>
              <a:rPr lang="en-US" dirty="0">
                <a:solidFill>
                  <a:srgbClr val="FF0000"/>
                </a:solidFill>
              </a:rPr>
              <a:t> se </a:t>
            </a:r>
            <a:r>
              <a:rPr lang="en-US" dirty="0" err="1">
                <a:solidFill>
                  <a:srgbClr val="FF0000"/>
                </a:solidFill>
              </a:rPr>
              <a:t>malim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početnim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slovom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r>
              <a:rPr lang="en-US" i="1" dirty="0" err="1"/>
              <a:t>Prevarilo</a:t>
            </a:r>
            <a:r>
              <a:rPr lang="en-US" i="1" dirty="0"/>
              <a:t> </a:t>
            </a:r>
            <a:r>
              <a:rPr lang="en-US" i="1" dirty="0" err="1"/>
              <a:t>ih</a:t>
            </a:r>
            <a:r>
              <a:rPr lang="en-US" i="1" dirty="0"/>
              <a:t> je </a:t>
            </a:r>
            <a:r>
              <a:rPr lang="en-US" i="1" dirty="0" err="1"/>
              <a:t>decembarsko</a:t>
            </a:r>
            <a:r>
              <a:rPr lang="en-US" i="1" dirty="0"/>
              <a:t> </a:t>
            </a:r>
            <a:r>
              <a:rPr lang="en-US" i="1" dirty="0" err="1"/>
              <a:t>zubato</a:t>
            </a:r>
            <a:r>
              <a:rPr lang="en-US" i="1" dirty="0"/>
              <a:t> </a:t>
            </a:r>
            <a:r>
              <a:rPr lang="en-US" i="1" dirty="0" err="1"/>
              <a:t>sunce</a:t>
            </a:r>
            <a:r>
              <a:rPr lang="en-US" i="1" dirty="0"/>
              <a:t>.</a:t>
            </a:r>
          </a:p>
          <a:p>
            <a:r>
              <a:rPr lang="en-US" i="1" dirty="0" err="1"/>
              <a:t>Kad</a:t>
            </a:r>
            <a:r>
              <a:rPr lang="en-US" i="1" dirty="0"/>
              <a:t> </a:t>
            </a:r>
            <a:r>
              <a:rPr lang="en-US" i="1" dirty="0" err="1"/>
              <a:t>smo</a:t>
            </a:r>
            <a:r>
              <a:rPr lang="en-US" i="1" dirty="0"/>
              <a:t> </a:t>
            </a:r>
            <a:r>
              <a:rPr lang="en-US" i="1" dirty="0" err="1"/>
              <a:t>ih</a:t>
            </a:r>
            <a:r>
              <a:rPr lang="en-US" i="1" dirty="0"/>
              <a:t> </a:t>
            </a:r>
            <a:r>
              <a:rPr lang="en-US" i="1" dirty="0" err="1"/>
              <a:t>viđeli</a:t>
            </a:r>
            <a:r>
              <a:rPr lang="en-US" i="1" dirty="0"/>
              <a:t>, </a:t>
            </a:r>
            <a:r>
              <a:rPr lang="en-US" i="1" dirty="0" err="1"/>
              <a:t>sunce</a:t>
            </a:r>
            <a:r>
              <a:rPr lang="en-US" i="1" dirty="0"/>
              <a:t> </a:t>
            </a:r>
            <a:r>
              <a:rPr lang="en-US" i="1" dirty="0" err="1"/>
              <a:t>nas</a:t>
            </a:r>
            <a:r>
              <a:rPr lang="en-US" i="1" dirty="0"/>
              <a:t> je </a:t>
            </a:r>
            <a:r>
              <a:rPr lang="en-US" i="1" dirty="0" err="1"/>
              <a:t>ogrijalo</a:t>
            </a:r>
            <a:r>
              <a:rPr lang="en-US" i="1" dirty="0"/>
              <a:t>.</a:t>
            </a:r>
          </a:p>
          <a:p>
            <a:r>
              <a:rPr lang="en-US" i="1" dirty="0"/>
              <a:t>On ne </a:t>
            </a:r>
            <a:r>
              <a:rPr lang="en-US" i="1" dirty="0" err="1"/>
              <a:t>gleda</a:t>
            </a:r>
            <a:r>
              <a:rPr lang="en-US" i="1" dirty="0"/>
              <a:t> </a:t>
            </a:r>
            <a:r>
              <a:rPr lang="en-US" i="1" dirty="0" err="1"/>
              <a:t>ni</a:t>
            </a:r>
            <a:r>
              <a:rPr lang="en-US" i="1" dirty="0"/>
              <a:t> </a:t>
            </a:r>
            <a:r>
              <a:rPr lang="en-US" i="1" dirty="0" err="1"/>
              <a:t>sunca</a:t>
            </a:r>
            <a:r>
              <a:rPr lang="en-US" i="1" dirty="0"/>
              <a:t> </a:t>
            </a:r>
            <a:r>
              <a:rPr lang="en-US" i="1" dirty="0" err="1"/>
              <a:t>ni</a:t>
            </a:r>
            <a:r>
              <a:rPr lang="en-US" i="1" dirty="0"/>
              <a:t> </a:t>
            </a:r>
            <a:r>
              <a:rPr lang="en-US" i="1" dirty="0" err="1"/>
              <a:t>mjeseca</a:t>
            </a:r>
            <a:r>
              <a:rPr lang="en-US" i="1" dirty="0"/>
              <a:t>.</a:t>
            </a:r>
          </a:p>
          <a:p>
            <a:r>
              <a:rPr lang="en-US" i="1" dirty="0" err="1"/>
              <a:t>Nijesmo</a:t>
            </a:r>
            <a:r>
              <a:rPr lang="en-US" i="1" dirty="0"/>
              <a:t> se </a:t>
            </a:r>
            <a:r>
              <a:rPr lang="en-US" i="1" dirty="0" err="1"/>
              <a:t>gledali</a:t>
            </a:r>
            <a:r>
              <a:rPr lang="en-US" i="1" dirty="0"/>
              <a:t> </a:t>
            </a:r>
            <a:r>
              <a:rPr lang="en-US" i="1" dirty="0" err="1"/>
              <a:t>dva</a:t>
            </a:r>
            <a:r>
              <a:rPr lang="en-US" i="1" dirty="0"/>
              <a:t> </a:t>
            </a:r>
            <a:r>
              <a:rPr lang="en-US" i="1" dirty="0" err="1"/>
              <a:t>mjeseca</a:t>
            </a:r>
            <a:r>
              <a:rPr lang="en-US" i="1" dirty="0"/>
              <a:t>.</a:t>
            </a:r>
          </a:p>
          <a:p>
            <a:r>
              <a:rPr lang="en-US" i="1" dirty="0"/>
              <a:t>To je </a:t>
            </a:r>
            <a:r>
              <a:rPr lang="en-US" i="1" dirty="0" err="1"/>
              <a:t>ničija</a:t>
            </a:r>
            <a:r>
              <a:rPr lang="en-US" i="1" dirty="0"/>
              <a:t> </a:t>
            </a:r>
            <a:r>
              <a:rPr lang="en-US" i="1" dirty="0" err="1"/>
              <a:t>zemlja</a:t>
            </a:r>
            <a:r>
              <a:rPr lang="en-US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38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1A50D5-CE67-4C81-9AAC-0A92B1CA7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3884"/>
            <a:ext cx="10515600" cy="2062778"/>
          </a:xfrm>
        </p:spPr>
        <p:txBody>
          <a:bodyPr>
            <a:normAutofit fontScale="90000"/>
          </a:bodyPr>
          <a:lstStyle/>
          <a:p>
            <a:r>
              <a:rPr lang="en-US" sz="3600" b="1" dirty="0" err="1"/>
              <a:t>Velikim</a:t>
            </a:r>
            <a:r>
              <a:rPr lang="en-US" sz="3600" b="1" dirty="0"/>
              <a:t> </a:t>
            </a:r>
            <a:r>
              <a:rPr lang="en-US" sz="3600" b="1" dirty="0" err="1"/>
              <a:t>početnim</a:t>
            </a:r>
            <a:r>
              <a:rPr lang="en-US" sz="3600" b="1" dirty="0"/>
              <a:t> </a:t>
            </a:r>
            <a:r>
              <a:rPr lang="en-US" sz="3600" b="1" dirty="0" err="1"/>
              <a:t>slovom</a:t>
            </a:r>
            <a:r>
              <a:rPr lang="en-US" sz="3600" b="1" dirty="0"/>
              <a:t> </a:t>
            </a:r>
            <a:r>
              <a:rPr lang="en-US" sz="3600" b="1" dirty="0" err="1"/>
              <a:t>pišu</a:t>
            </a:r>
            <a:r>
              <a:rPr lang="en-US" sz="3600" b="1" dirty="0"/>
              <a:t> se </a:t>
            </a:r>
            <a:r>
              <a:rPr lang="en-US" sz="3600" b="1" dirty="0" err="1"/>
              <a:t>jednočlana</a:t>
            </a:r>
            <a:r>
              <a:rPr lang="en-US" sz="3600" b="1" dirty="0"/>
              <a:t> </a:t>
            </a:r>
            <a:r>
              <a:rPr lang="en-US" sz="3600" b="1" dirty="0" err="1"/>
              <a:t>i</a:t>
            </a:r>
            <a:r>
              <a:rPr lang="en-US" sz="3600" b="1" dirty="0"/>
              <a:t> </a:t>
            </a:r>
            <a:r>
              <a:rPr lang="en-US" sz="3600" b="1" dirty="0" err="1"/>
              <a:t>višečlana</a:t>
            </a:r>
            <a:r>
              <a:rPr lang="en-US" sz="3600" b="1" dirty="0"/>
              <a:t> </a:t>
            </a:r>
            <a:r>
              <a:rPr lang="en-US" sz="3600" b="1" dirty="0" err="1"/>
              <a:t>lična</a:t>
            </a:r>
            <a:r>
              <a:rPr lang="en-US" sz="3600" b="1" dirty="0"/>
              <a:t> </a:t>
            </a:r>
            <a:r>
              <a:rPr lang="en-US" sz="3600" b="1" dirty="0" err="1"/>
              <a:t>imena</a:t>
            </a:r>
            <a:r>
              <a:rPr lang="en-US" sz="3600" b="1" dirty="0"/>
              <a:t>, </a:t>
            </a:r>
            <a:r>
              <a:rPr lang="en-US" sz="3600" b="1" dirty="0" err="1"/>
              <a:t>prezimena</a:t>
            </a:r>
            <a:r>
              <a:rPr lang="en-US" sz="3600" b="1" dirty="0"/>
              <a:t>,</a:t>
            </a:r>
            <a:br>
              <a:rPr lang="en-US" sz="3600" b="1" dirty="0"/>
            </a:br>
            <a:r>
              <a:rPr lang="en-US" sz="3600" b="1" dirty="0" err="1"/>
              <a:t>nadimci</a:t>
            </a:r>
            <a:r>
              <a:rPr lang="en-US" sz="3600" b="1" dirty="0"/>
              <a:t> </a:t>
            </a:r>
            <a:r>
              <a:rPr lang="en-US" sz="3600" b="1" dirty="0" err="1"/>
              <a:t>i</a:t>
            </a:r>
            <a:r>
              <a:rPr lang="en-US" sz="3600" b="1" dirty="0"/>
              <a:t> </a:t>
            </a:r>
            <a:r>
              <a:rPr lang="en-US" sz="3600" b="1" dirty="0" err="1"/>
              <a:t>atributi</a:t>
            </a:r>
            <a:r>
              <a:rPr lang="en-US" sz="3600" b="1" dirty="0"/>
              <a:t> </a:t>
            </a:r>
            <a:r>
              <a:rPr lang="en-US" sz="3600" b="1" dirty="0" err="1"/>
              <a:t>koji</a:t>
            </a:r>
            <a:r>
              <a:rPr lang="en-US" sz="3600" b="1" dirty="0"/>
              <a:t> </a:t>
            </a:r>
            <a:r>
              <a:rPr lang="en-US" sz="3600" b="1" dirty="0" err="1"/>
              <a:t>su</a:t>
            </a:r>
            <a:r>
              <a:rPr lang="en-US" sz="3600" b="1" dirty="0"/>
              <a:t> </a:t>
            </a:r>
            <a:r>
              <a:rPr lang="en-US" sz="3600" b="1" dirty="0" err="1"/>
              <a:t>sastavni</a:t>
            </a:r>
            <a:r>
              <a:rPr lang="en-US" sz="3600" b="1" dirty="0"/>
              <a:t> </a:t>
            </a:r>
            <a:r>
              <a:rPr lang="en-US" sz="3600" b="1" dirty="0" err="1"/>
              <a:t>dio</a:t>
            </a:r>
            <a:r>
              <a:rPr lang="en-US" sz="3600" b="1" dirty="0"/>
              <a:t> </a:t>
            </a:r>
            <a:r>
              <a:rPr lang="en-US" sz="3600" b="1" dirty="0" err="1"/>
              <a:t>imena</a:t>
            </a:r>
            <a:r>
              <a:rPr lang="en-US" sz="3600" b="1" dirty="0"/>
              <a:t>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F6EB131-5AD7-41A0-A4B7-280559F6430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58301" y="2506662"/>
            <a:ext cx="10515600" cy="3840872"/>
          </a:xfrm>
        </p:spPr>
        <p:txBody>
          <a:bodyPr>
            <a:normAutofit/>
          </a:bodyPr>
          <a:lstStyle/>
          <a:p>
            <a:r>
              <a:rPr lang="en-US" i="1" dirty="0"/>
              <a:t>Marko, Vojislav, </a:t>
            </a:r>
            <a:r>
              <a:rPr lang="en-US" i="1" dirty="0" err="1"/>
              <a:t>Balša</a:t>
            </a:r>
            <a:r>
              <a:rPr lang="en-US" i="1" dirty="0"/>
              <a:t>, Stefan, </a:t>
            </a:r>
            <a:r>
              <a:rPr lang="en-US" i="1" dirty="0" err="1"/>
              <a:t>Pavle</a:t>
            </a:r>
            <a:r>
              <a:rPr lang="en-US" i="1" dirty="0"/>
              <a:t>, Ivo, </a:t>
            </a:r>
            <a:r>
              <a:rPr lang="en-US" i="1" dirty="0" err="1"/>
              <a:t>Marija</a:t>
            </a:r>
            <a:r>
              <a:rPr lang="en-US" i="1" dirty="0"/>
              <a:t>, </a:t>
            </a:r>
            <a:r>
              <a:rPr lang="en-US" i="1" dirty="0" err="1"/>
              <a:t>Milica</a:t>
            </a:r>
            <a:r>
              <a:rPr lang="en-US" i="1" dirty="0"/>
              <a:t>, Aleksandra, </a:t>
            </a:r>
            <a:r>
              <a:rPr lang="en-US" i="1" dirty="0" err="1"/>
              <a:t>Jovićević</a:t>
            </a:r>
            <a:r>
              <a:rPr lang="en-US" i="1" dirty="0"/>
              <a:t>, </a:t>
            </a:r>
            <a:r>
              <a:rPr lang="en-US" i="1" dirty="0" err="1"/>
              <a:t>Petrović</a:t>
            </a:r>
            <a:r>
              <a:rPr lang="en-US" i="1" dirty="0"/>
              <a:t>…</a:t>
            </a:r>
          </a:p>
          <a:p>
            <a:r>
              <a:rPr lang="en-US" i="1" dirty="0" err="1"/>
              <a:t>Kusovac</a:t>
            </a:r>
            <a:r>
              <a:rPr lang="en-US" i="1" dirty="0"/>
              <a:t>, </a:t>
            </a:r>
            <a:r>
              <a:rPr lang="en-US" i="1" dirty="0" err="1"/>
              <a:t>Kustudić</a:t>
            </a:r>
            <a:r>
              <a:rPr lang="en-US" i="1" dirty="0"/>
              <a:t>, </a:t>
            </a:r>
            <a:r>
              <a:rPr lang="en-US" i="1" dirty="0" err="1"/>
              <a:t>Brajović</a:t>
            </a:r>
            <a:r>
              <a:rPr lang="en-US" i="1" dirty="0"/>
              <a:t>, </a:t>
            </a:r>
            <a:r>
              <a:rPr lang="en-US" i="1" dirty="0" err="1"/>
              <a:t>Mijušković</a:t>
            </a:r>
            <a:r>
              <a:rPr lang="en-US" i="1" dirty="0"/>
              <a:t>, </a:t>
            </a:r>
            <a:r>
              <a:rPr lang="en-US" i="1" dirty="0" err="1"/>
              <a:t>Lekić</a:t>
            </a:r>
            <a:r>
              <a:rPr lang="en-US" i="1" dirty="0"/>
              <a:t>…</a:t>
            </a:r>
          </a:p>
          <a:p>
            <a:r>
              <a:rPr lang="en-US" i="1" dirty="0" err="1"/>
              <a:t>Zeko</a:t>
            </a:r>
            <a:r>
              <a:rPr lang="en-US" i="1" dirty="0"/>
              <a:t>, </a:t>
            </a:r>
            <a:r>
              <a:rPr lang="en-US" i="1" dirty="0" err="1"/>
              <a:t>Medo</a:t>
            </a:r>
            <a:r>
              <a:rPr lang="en-US" i="1" dirty="0"/>
              <a:t>, </a:t>
            </a:r>
            <a:r>
              <a:rPr lang="en-US" i="1" dirty="0" err="1"/>
              <a:t>Petar</a:t>
            </a:r>
            <a:r>
              <a:rPr lang="en-US" i="1" dirty="0"/>
              <a:t> </a:t>
            </a:r>
            <a:r>
              <a:rPr lang="en-US" i="1" dirty="0" err="1"/>
              <a:t>Prvi</a:t>
            </a:r>
            <a:r>
              <a:rPr lang="en-US" i="1" dirty="0"/>
              <a:t>…</a:t>
            </a:r>
          </a:p>
          <a:p>
            <a:endParaRPr lang="en-US" dirty="0"/>
          </a:p>
          <a:p>
            <a:r>
              <a:rPr lang="en-US" dirty="0" err="1"/>
              <a:t>Odredbeni</a:t>
            </a:r>
            <a:r>
              <a:rPr lang="en-US" dirty="0"/>
              <a:t> </a:t>
            </a:r>
            <a:r>
              <a:rPr lang="en-US" dirty="0" err="1"/>
              <a:t>djelovi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prezimena</a:t>
            </a:r>
            <a:r>
              <a:rPr lang="en-US" dirty="0"/>
              <a:t> </a:t>
            </a:r>
            <a:r>
              <a:rPr lang="en-US" dirty="0" err="1"/>
              <a:t>pišu</a:t>
            </a:r>
            <a:r>
              <a:rPr lang="en-US" dirty="0"/>
              <a:t> se </a:t>
            </a:r>
            <a:r>
              <a:rPr lang="en-US" dirty="0" err="1"/>
              <a:t>velikim</a:t>
            </a:r>
            <a:r>
              <a:rPr lang="en-US" dirty="0"/>
              <a:t> </a:t>
            </a:r>
            <a:r>
              <a:rPr lang="en-US" dirty="0" err="1"/>
              <a:t>početnim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slovom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se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izostavlja</a:t>
            </a:r>
            <a:r>
              <a:rPr lang="en-US" dirty="0"/>
              <a:t>, </a:t>
            </a:r>
            <a:r>
              <a:rPr lang="en-US" dirty="0" err="1"/>
              <a:t>npr</a:t>
            </a:r>
            <a:r>
              <a:rPr lang="en-US" dirty="0"/>
              <a:t>.:</a:t>
            </a:r>
          </a:p>
          <a:p>
            <a:r>
              <a:rPr lang="en-US" i="1" dirty="0"/>
              <a:t>Ferdinand de </a:t>
            </a:r>
            <a:r>
              <a:rPr lang="en-US" i="1" dirty="0" err="1"/>
              <a:t>Sosir</a:t>
            </a:r>
            <a:r>
              <a:rPr lang="en-US" i="1" dirty="0"/>
              <a:t>, </a:t>
            </a:r>
            <a:r>
              <a:rPr lang="en-US" i="1" dirty="0" err="1"/>
              <a:t>ali</a:t>
            </a:r>
            <a:r>
              <a:rPr lang="en-US" i="1" dirty="0"/>
              <a:t> De </a:t>
            </a:r>
            <a:r>
              <a:rPr lang="en-US" i="1" dirty="0" err="1" smtClean="0"/>
              <a:t>Sosir</a:t>
            </a:r>
            <a:r>
              <a:rPr lang="en-US" i="1" dirty="0" smtClean="0"/>
              <a:t>, Leonardo da Vin</a:t>
            </a:r>
            <a:r>
              <a:rPr lang="sr-Latn-ME" i="1" dirty="0" smtClean="0"/>
              <a:t>či, ali Da Vinči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73444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AD7CCA5-D5DD-4AE6-A9E1-22B9B1B09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8990"/>
            <a:ext cx="10515600" cy="891698"/>
          </a:xfrm>
        </p:spPr>
        <p:txBody>
          <a:bodyPr>
            <a:normAutofit fontScale="90000"/>
          </a:bodyPr>
          <a:lstStyle/>
          <a:p>
            <a:r>
              <a:rPr lang="en-US" sz="3600" b="1" dirty="0" err="1"/>
              <a:t>Velikim</a:t>
            </a:r>
            <a:r>
              <a:rPr lang="en-US" sz="3600" b="1" dirty="0"/>
              <a:t> </a:t>
            </a:r>
            <a:r>
              <a:rPr lang="en-US" sz="3600" b="1" dirty="0" err="1"/>
              <a:t>početnim</a:t>
            </a:r>
            <a:r>
              <a:rPr lang="en-US" sz="3600" b="1" dirty="0"/>
              <a:t> </a:t>
            </a:r>
            <a:r>
              <a:rPr lang="en-US" sz="3600" b="1" dirty="0" err="1"/>
              <a:t>slovom</a:t>
            </a:r>
            <a:r>
              <a:rPr lang="en-US" sz="3600" b="1" dirty="0"/>
              <a:t> </a:t>
            </a:r>
            <a:r>
              <a:rPr lang="en-US" sz="3600" b="1" dirty="0" err="1"/>
              <a:t>piše</a:t>
            </a:r>
            <a:r>
              <a:rPr lang="en-US" sz="3600" b="1" dirty="0"/>
              <a:t> se </a:t>
            </a:r>
            <a:r>
              <a:rPr lang="en-US" sz="3600" b="1" dirty="0" err="1"/>
              <a:t>prva</a:t>
            </a:r>
            <a:r>
              <a:rPr lang="en-US" sz="3600" b="1" dirty="0"/>
              <a:t> </a:t>
            </a:r>
            <a:r>
              <a:rPr lang="en-US" sz="3600" b="1" dirty="0" err="1"/>
              <a:t>riječ</a:t>
            </a:r>
            <a:r>
              <a:rPr lang="en-US" sz="3600" b="1" dirty="0"/>
              <a:t> u </a:t>
            </a:r>
            <a:r>
              <a:rPr lang="en-US" sz="3600" b="1" dirty="0" err="1"/>
              <a:t>rečenici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6A37FD4-6BA7-4BB0-97B3-92159F34D46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err="1"/>
              <a:t>Položio</a:t>
            </a:r>
            <a:r>
              <a:rPr lang="en-US" i="1" dirty="0"/>
              <a:t> </a:t>
            </a:r>
            <a:r>
              <a:rPr lang="en-US" i="1" dirty="0" err="1"/>
              <a:t>sam</a:t>
            </a:r>
            <a:r>
              <a:rPr lang="en-US" i="1" dirty="0"/>
              <a:t> </a:t>
            </a:r>
            <a:r>
              <a:rPr lang="en-US" i="1" dirty="0" err="1"/>
              <a:t>vozački</a:t>
            </a:r>
            <a:r>
              <a:rPr lang="en-US" i="1" dirty="0"/>
              <a:t> </a:t>
            </a:r>
            <a:r>
              <a:rPr lang="en-US" i="1" dirty="0" err="1"/>
              <a:t>ispit</a:t>
            </a:r>
            <a:r>
              <a:rPr lang="en-US" i="1" dirty="0"/>
              <a:t>!</a:t>
            </a:r>
          </a:p>
          <a:p>
            <a:r>
              <a:rPr lang="en-US" i="1" dirty="0" err="1"/>
              <a:t>Sljedeće</a:t>
            </a:r>
            <a:r>
              <a:rPr lang="en-US" i="1" dirty="0"/>
              <a:t> </a:t>
            </a:r>
            <a:r>
              <a:rPr lang="en-US" i="1" dirty="0" err="1" smtClean="0"/>
              <a:t>nedjelje</a:t>
            </a:r>
            <a:r>
              <a:rPr lang="en-US" i="1" dirty="0" smtClean="0"/>
              <a:t> </a:t>
            </a:r>
            <a:r>
              <a:rPr lang="en-US" i="1" dirty="0" err="1"/>
              <a:t>putujemo</a:t>
            </a:r>
            <a:r>
              <a:rPr lang="en-US" i="1" dirty="0"/>
              <a:t> u </a:t>
            </a:r>
            <a:r>
              <a:rPr lang="en-US" i="1" dirty="0" err="1"/>
              <a:t>Ameriku</a:t>
            </a:r>
            <a:r>
              <a:rPr lang="en-US" i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74566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B02DF55-AC97-4EE0-A355-EA504C5567B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1029810"/>
            <a:ext cx="10515600" cy="5147153"/>
          </a:xfrm>
        </p:spPr>
        <p:txBody>
          <a:bodyPr>
            <a:normAutofit/>
          </a:bodyPr>
          <a:lstStyle/>
          <a:p>
            <a:r>
              <a:rPr lang="en-US" b="1" dirty="0" err="1"/>
              <a:t>Imena</a:t>
            </a:r>
            <a:r>
              <a:rPr lang="en-US" b="1" dirty="0"/>
              <a:t> </a:t>
            </a:r>
            <a:r>
              <a:rPr lang="en-US" b="1" dirty="0" err="1"/>
              <a:t>božanstava</a:t>
            </a:r>
            <a:r>
              <a:rPr lang="en-US" b="1" dirty="0"/>
              <a:t>, </a:t>
            </a:r>
            <a:r>
              <a:rPr lang="en-US" b="1" dirty="0" err="1"/>
              <a:t>svetaca</a:t>
            </a:r>
            <a:r>
              <a:rPr lang="en-US" b="1" dirty="0"/>
              <a:t>, </a:t>
            </a:r>
            <a:r>
              <a:rPr lang="en-US" b="1" dirty="0" err="1"/>
              <a:t>mitoloških</a:t>
            </a:r>
            <a:r>
              <a:rPr lang="en-US" b="1" dirty="0"/>
              <a:t> </a:t>
            </a:r>
            <a:r>
              <a:rPr lang="en-US" b="1" dirty="0" err="1"/>
              <a:t>bića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sl. </a:t>
            </a:r>
            <a:r>
              <a:rPr lang="en-US" b="1" dirty="0" err="1"/>
              <a:t>pišu</a:t>
            </a:r>
            <a:r>
              <a:rPr lang="en-US" b="1" dirty="0"/>
              <a:t> se </a:t>
            </a:r>
            <a:r>
              <a:rPr lang="en-US" b="1" dirty="0" err="1"/>
              <a:t>velikim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/>
              <a:t>slovom</a:t>
            </a:r>
            <a:endParaRPr lang="en-US" b="1" dirty="0"/>
          </a:p>
          <a:p>
            <a:r>
              <a:rPr lang="en-US" i="1" dirty="0" err="1"/>
              <a:t>Zevs</a:t>
            </a:r>
            <a:r>
              <a:rPr lang="en-US" i="1" dirty="0"/>
              <a:t>, Mars, Perun, Vesna, </a:t>
            </a:r>
            <a:r>
              <a:rPr lang="en-US" i="1" dirty="0" err="1"/>
              <a:t>Afrodita</a:t>
            </a:r>
            <a:r>
              <a:rPr lang="en-US" i="1" dirty="0"/>
              <a:t>, </a:t>
            </a:r>
            <a:r>
              <a:rPr lang="en-US" i="1" dirty="0" err="1"/>
              <a:t>Palada</a:t>
            </a:r>
            <a:r>
              <a:rPr lang="en-US" i="1" dirty="0"/>
              <a:t>, Jupiter, </a:t>
            </a:r>
            <a:r>
              <a:rPr lang="en-US" i="1" dirty="0" err="1"/>
              <a:t>Jehova</a:t>
            </a:r>
            <a:r>
              <a:rPr lang="en-US" i="1" dirty="0"/>
              <a:t>, </a:t>
            </a:r>
            <a:r>
              <a:rPr lang="en-US" i="1" dirty="0" err="1"/>
              <a:t>Alah</a:t>
            </a:r>
            <a:r>
              <a:rPr lang="en-US" i="1" dirty="0"/>
              <a:t>, </a:t>
            </a:r>
            <a:r>
              <a:rPr lang="en-US" i="1" dirty="0" err="1"/>
              <a:t>Muhamed</a:t>
            </a:r>
            <a:r>
              <a:rPr lang="en-US" i="1" dirty="0"/>
              <a:t>, </a:t>
            </a:r>
            <a:r>
              <a:rPr lang="en-US" i="1" dirty="0" err="1"/>
              <a:t>Isus</a:t>
            </a:r>
            <a:r>
              <a:rPr lang="en-US" i="1" dirty="0"/>
              <a:t> </a:t>
            </a:r>
            <a:r>
              <a:rPr lang="en-US" i="1" dirty="0" err="1"/>
              <a:t>Hrist</a:t>
            </a:r>
            <a:r>
              <a:rPr lang="en-US" dirty="0"/>
              <a:t>…</a:t>
            </a:r>
          </a:p>
          <a:p>
            <a:endParaRPr lang="en-US" dirty="0"/>
          </a:p>
          <a:p>
            <a:r>
              <a:rPr lang="en-US" b="1" dirty="0" err="1"/>
              <a:t>Ako</a:t>
            </a:r>
            <a:r>
              <a:rPr lang="en-US" b="1" dirty="0"/>
              <a:t> se </a:t>
            </a:r>
            <a:r>
              <a:rPr lang="en-US" b="1" dirty="0" err="1"/>
              <a:t>imenica</a:t>
            </a:r>
            <a:r>
              <a:rPr lang="en-US" b="1" dirty="0"/>
              <a:t> bog </a:t>
            </a:r>
            <a:r>
              <a:rPr lang="en-US" b="1" dirty="0" err="1"/>
              <a:t>upotrebljava</a:t>
            </a:r>
            <a:r>
              <a:rPr lang="en-US" b="1" dirty="0"/>
              <a:t> </a:t>
            </a:r>
            <a:r>
              <a:rPr lang="en-US" b="1" dirty="0" err="1"/>
              <a:t>kao</a:t>
            </a:r>
            <a:r>
              <a:rPr lang="en-US" b="1" dirty="0"/>
              <a:t> </a:t>
            </a:r>
            <a:r>
              <a:rPr lang="en-US" b="1" dirty="0" err="1"/>
              <a:t>zajednička</a:t>
            </a:r>
            <a:r>
              <a:rPr lang="en-US" b="1" dirty="0"/>
              <a:t>, </a:t>
            </a:r>
            <a:r>
              <a:rPr lang="en-US" b="1" dirty="0" err="1"/>
              <a:t>piše</a:t>
            </a:r>
            <a:r>
              <a:rPr lang="en-US" b="1" dirty="0"/>
              <a:t> se </a:t>
            </a:r>
            <a:r>
              <a:rPr lang="en-US" b="1" dirty="0" err="1"/>
              <a:t>malim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/>
              <a:t>slovom</a:t>
            </a:r>
            <a:r>
              <a:rPr lang="en-US" b="1" dirty="0"/>
              <a:t>.</a:t>
            </a:r>
          </a:p>
          <a:p>
            <a:r>
              <a:rPr lang="en-US" i="1" dirty="0"/>
              <a:t>Oni </a:t>
            </a:r>
            <a:r>
              <a:rPr lang="en-US" i="1" dirty="0" err="1"/>
              <a:t>su</a:t>
            </a:r>
            <a:r>
              <a:rPr lang="en-US" i="1" dirty="0"/>
              <a:t> </a:t>
            </a:r>
            <a:r>
              <a:rPr lang="en-US" i="1" dirty="0" err="1"/>
              <a:t>poštovali</a:t>
            </a:r>
            <a:r>
              <a:rPr lang="en-US" i="1" dirty="0"/>
              <a:t> </a:t>
            </a:r>
            <a:r>
              <a:rPr lang="en-US" i="1" dirty="0" err="1"/>
              <a:t>boga</a:t>
            </a:r>
            <a:r>
              <a:rPr lang="en-US" i="1" dirty="0"/>
              <a:t> </a:t>
            </a:r>
            <a:r>
              <a:rPr lang="en-US" i="1" dirty="0" err="1"/>
              <a:t>Zevsa</a:t>
            </a:r>
            <a:r>
              <a:rPr lang="en-US" i="1" dirty="0"/>
              <a:t>.</a:t>
            </a:r>
          </a:p>
          <a:p>
            <a:r>
              <a:rPr lang="en-US" i="1" dirty="0" err="1"/>
              <a:t>Monoteisti</a:t>
            </a:r>
            <a:r>
              <a:rPr lang="en-US" i="1" dirty="0"/>
              <a:t> </a:t>
            </a:r>
            <a:r>
              <a:rPr lang="en-US" i="1" dirty="0" err="1"/>
              <a:t>vjeruju</a:t>
            </a:r>
            <a:r>
              <a:rPr lang="en-US" i="1" dirty="0"/>
              <a:t> u </a:t>
            </a:r>
            <a:r>
              <a:rPr lang="en-US" i="1" dirty="0" err="1"/>
              <a:t>jednoga</a:t>
            </a:r>
            <a:r>
              <a:rPr lang="en-US" i="1" dirty="0"/>
              <a:t> </a:t>
            </a:r>
            <a:r>
              <a:rPr lang="en-US" i="1" dirty="0" err="1"/>
              <a:t>boga</a:t>
            </a:r>
            <a:r>
              <a:rPr lang="en-US" i="1" dirty="0"/>
              <a:t>.</a:t>
            </a:r>
          </a:p>
          <a:p>
            <a:r>
              <a:rPr lang="en-US" i="1" dirty="0" err="1"/>
              <a:t>Slavili</a:t>
            </a:r>
            <a:r>
              <a:rPr lang="en-US" i="1" dirty="0"/>
              <a:t> </a:t>
            </a:r>
            <a:r>
              <a:rPr lang="en-US" i="1" dirty="0" err="1"/>
              <a:t>su</a:t>
            </a:r>
            <a:r>
              <a:rPr lang="en-US" i="1" dirty="0"/>
              <a:t> </a:t>
            </a:r>
            <a:r>
              <a:rPr lang="en-US" i="1" dirty="0" err="1"/>
              <a:t>boga</a:t>
            </a:r>
            <a:r>
              <a:rPr lang="en-US" i="1" dirty="0"/>
              <a:t> </a:t>
            </a:r>
            <a:r>
              <a:rPr lang="en-US" i="1" dirty="0" err="1"/>
              <a:t>Sunca</a:t>
            </a:r>
            <a:r>
              <a:rPr lang="en-US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710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A67AE27-FE3F-4B78-A729-08C615BEAD8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err="1"/>
              <a:t>Kad</a:t>
            </a:r>
            <a:r>
              <a:rPr lang="en-US" b="1" dirty="0"/>
              <a:t> se </a:t>
            </a:r>
            <a:r>
              <a:rPr lang="en-US" b="1" dirty="0" err="1"/>
              <a:t>imenicom</a:t>
            </a:r>
            <a:r>
              <a:rPr lang="en-US" b="1" dirty="0"/>
              <a:t> bog </a:t>
            </a:r>
            <a:r>
              <a:rPr lang="en-US" b="1" dirty="0" err="1"/>
              <a:t>ukazuje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 smtClean="0"/>
              <a:t>jednog</a:t>
            </a:r>
            <a:r>
              <a:rPr lang="en-US" b="1" dirty="0" smtClean="0"/>
              <a:t> </a:t>
            </a:r>
            <a:r>
              <a:rPr lang="en-US" b="1" dirty="0" err="1"/>
              <a:t>određenog</a:t>
            </a:r>
            <a:r>
              <a:rPr lang="en-US" b="1" dirty="0"/>
              <a:t> </a:t>
            </a:r>
            <a:r>
              <a:rPr lang="en-US" b="1" dirty="0" err="1"/>
              <a:t>boga</a:t>
            </a:r>
            <a:r>
              <a:rPr lang="en-US" b="1" dirty="0"/>
              <a:t>, </a:t>
            </a:r>
            <a:r>
              <a:rPr lang="en-US" b="1" dirty="0" err="1"/>
              <a:t>onda</a:t>
            </a:r>
            <a:r>
              <a:rPr lang="en-US" b="1" dirty="0"/>
              <a:t> se </a:t>
            </a:r>
            <a:r>
              <a:rPr lang="en-US" b="1" dirty="0" err="1"/>
              <a:t>ona</a:t>
            </a:r>
            <a:r>
              <a:rPr lang="en-US" b="1" dirty="0"/>
              <a:t> </a:t>
            </a:r>
            <a:r>
              <a:rPr lang="en-US" b="1" dirty="0" err="1"/>
              <a:t>piše</a:t>
            </a:r>
            <a:r>
              <a:rPr lang="en-US" b="1" dirty="0"/>
              <a:t> </a:t>
            </a:r>
            <a:r>
              <a:rPr lang="en-US" b="1" dirty="0" err="1"/>
              <a:t>velikim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/>
              <a:t>slovom</a:t>
            </a:r>
            <a:r>
              <a:rPr lang="en-US" b="1" dirty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i="1" dirty="0" err="1"/>
              <a:t>Hrist</a:t>
            </a:r>
            <a:r>
              <a:rPr lang="en-US" i="1" dirty="0"/>
              <a:t> se </a:t>
            </a:r>
            <a:r>
              <a:rPr lang="en-US" i="1" dirty="0" err="1"/>
              <a:t>tada</a:t>
            </a:r>
            <a:r>
              <a:rPr lang="en-US" i="1" dirty="0"/>
              <a:t> </a:t>
            </a:r>
            <a:r>
              <a:rPr lang="en-US" i="1" dirty="0" err="1"/>
              <a:t>obrati</a:t>
            </a:r>
            <a:r>
              <a:rPr lang="en-US" i="1" dirty="0"/>
              <a:t> </a:t>
            </a:r>
            <a:r>
              <a:rPr lang="en-US" i="1" dirty="0" err="1"/>
              <a:t>Bogu</a:t>
            </a:r>
            <a:r>
              <a:rPr lang="en-US" i="1" dirty="0"/>
              <a:t>.</a:t>
            </a:r>
          </a:p>
          <a:p>
            <a:r>
              <a:rPr lang="en-US" i="1" dirty="0"/>
              <a:t>Papa je </a:t>
            </a:r>
            <a:r>
              <a:rPr lang="en-US" i="1" dirty="0" err="1"/>
              <a:t>izaslanik</a:t>
            </a:r>
            <a:r>
              <a:rPr lang="en-US" i="1" dirty="0"/>
              <a:t> Boga. </a:t>
            </a:r>
          </a:p>
        </p:txBody>
      </p:sp>
    </p:spTree>
    <p:extLst>
      <p:ext uri="{BB962C8B-B14F-4D97-AF65-F5344CB8AC3E}">
        <p14:creationId xmlns:p14="http://schemas.microsoft.com/office/powerpoint/2010/main" val="1169875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831CB22-6288-42BC-B342-1369BB49D26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1825625"/>
            <a:ext cx="10515600" cy="3394445"/>
          </a:xfrm>
        </p:spPr>
        <p:txBody>
          <a:bodyPr/>
          <a:lstStyle/>
          <a:p>
            <a:r>
              <a:rPr lang="en-US" b="1" dirty="0" err="1"/>
              <a:t>Zajedničke</a:t>
            </a:r>
            <a:r>
              <a:rPr lang="en-US" b="1" dirty="0"/>
              <a:t> </a:t>
            </a:r>
            <a:r>
              <a:rPr lang="en-US" b="1" dirty="0" err="1"/>
              <a:t>imenice</a:t>
            </a:r>
            <a:r>
              <a:rPr lang="en-US" b="1" dirty="0"/>
              <a:t> </a:t>
            </a:r>
            <a:r>
              <a:rPr lang="en-US" b="1" dirty="0" err="1"/>
              <a:t>kojima</a:t>
            </a:r>
            <a:r>
              <a:rPr lang="en-US" b="1" dirty="0"/>
              <a:t> se </a:t>
            </a:r>
            <a:r>
              <a:rPr lang="en-US" b="1" dirty="0" err="1"/>
              <a:t>označava</a:t>
            </a:r>
            <a:r>
              <a:rPr lang="en-US" b="1" dirty="0"/>
              <a:t> </a:t>
            </a:r>
            <a:r>
              <a:rPr lang="en-US" b="1" dirty="0" err="1"/>
              <a:t>zanimanje</a:t>
            </a:r>
            <a:r>
              <a:rPr lang="en-US" b="1" dirty="0"/>
              <a:t> </a:t>
            </a:r>
            <a:r>
              <a:rPr lang="en-US" b="1" dirty="0" err="1"/>
              <a:t>ili</a:t>
            </a:r>
            <a:r>
              <a:rPr lang="en-US" b="1" dirty="0"/>
              <a:t> </a:t>
            </a:r>
            <a:r>
              <a:rPr lang="en-US" b="1" dirty="0" err="1"/>
              <a:t>titula</a:t>
            </a:r>
            <a:r>
              <a:rPr lang="en-US" b="1" dirty="0"/>
              <a:t> </a:t>
            </a:r>
            <a:r>
              <a:rPr lang="en-US" b="1" dirty="0" err="1"/>
              <a:t>pišu</a:t>
            </a:r>
            <a:r>
              <a:rPr lang="en-US" b="1" dirty="0"/>
              <a:t> se </a:t>
            </a:r>
            <a:r>
              <a:rPr lang="en-US" b="1" dirty="0" err="1"/>
              <a:t>malim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/>
              <a:t>slovom</a:t>
            </a:r>
            <a:r>
              <a:rPr lang="en-US" b="1" dirty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i="1" dirty="0" err="1"/>
              <a:t>kralj</a:t>
            </a:r>
            <a:r>
              <a:rPr lang="en-US" i="1" dirty="0"/>
              <a:t> Nikola, </a:t>
            </a:r>
            <a:r>
              <a:rPr lang="en-US" i="1" dirty="0" err="1"/>
              <a:t>vladika</a:t>
            </a:r>
            <a:r>
              <a:rPr lang="en-US" i="1" dirty="0"/>
              <a:t> Danilo, Omer-</a:t>
            </a:r>
            <a:r>
              <a:rPr lang="en-US" i="1" dirty="0" err="1"/>
              <a:t>paša</a:t>
            </a:r>
            <a:r>
              <a:rPr lang="en-US" i="1" dirty="0"/>
              <a:t> </a:t>
            </a:r>
            <a:r>
              <a:rPr lang="en-US" i="1" dirty="0" err="1"/>
              <a:t>Latas</a:t>
            </a:r>
            <a:r>
              <a:rPr lang="en-US" i="1" dirty="0"/>
              <a:t>, </a:t>
            </a:r>
            <a:r>
              <a:rPr lang="en-US" i="1" dirty="0" err="1"/>
              <a:t>Mahmut-paša</a:t>
            </a:r>
            <a:r>
              <a:rPr lang="en-US" i="1" dirty="0"/>
              <a:t> </a:t>
            </a:r>
            <a:r>
              <a:rPr lang="en-US" i="1" dirty="0" err="1"/>
              <a:t>Bušatlija</a:t>
            </a:r>
            <a:r>
              <a:rPr lang="en-US" i="1" dirty="0"/>
              <a:t>, pop Milo </a:t>
            </a:r>
            <a:r>
              <a:rPr lang="en-US" i="1" dirty="0" err="1"/>
              <a:t>i</a:t>
            </a:r>
            <a:r>
              <a:rPr lang="en-US" i="1" dirty="0"/>
              <a:t> sl.</a:t>
            </a:r>
          </a:p>
        </p:txBody>
      </p:sp>
    </p:spTree>
    <p:extLst>
      <p:ext uri="{BB962C8B-B14F-4D97-AF65-F5344CB8AC3E}">
        <p14:creationId xmlns:p14="http://schemas.microsoft.com/office/powerpoint/2010/main" val="2451970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980F5E6-688E-4BE1-934B-8C0C19FE199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692458"/>
            <a:ext cx="10515600" cy="5797119"/>
          </a:xfrm>
        </p:spPr>
        <p:txBody>
          <a:bodyPr>
            <a:normAutofit/>
          </a:bodyPr>
          <a:lstStyle/>
          <a:p>
            <a:r>
              <a:rPr lang="en-US" b="1" dirty="0" err="1"/>
              <a:t>Velikim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/>
              <a:t>slovom</a:t>
            </a:r>
            <a:r>
              <a:rPr lang="en-US" b="1" dirty="0"/>
              <a:t> </a:t>
            </a:r>
            <a:r>
              <a:rPr lang="en-US" b="1" dirty="0" err="1"/>
              <a:t>pišu</a:t>
            </a:r>
            <a:r>
              <a:rPr lang="en-US" b="1" dirty="0"/>
              <a:t> se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imena</a:t>
            </a:r>
            <a:r>
              <a:rPr lang="en-US" b="1" dirty="0"/>
              <a:t> </a:t>
            </a:r>
            <a:r>
              <a:rPr lang="en-US" b="1" dirty="0" err="1"/>
              <a:t>naroda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njihovih</a:t>
            </a:r>
            <a:r>
              <a:rPr lang="en-US" b="1" dirty="0"/>
              <a:t> </a:t>
            </a:r>
            <a:r>
              <a:rPr lang="en-US" b="1" dirty="0" err="1"/>
              <a:t>pripadnika</a:t>
            </a:r>
            <a:r>
              <a:rPr lang="en-US" b="1" dirty="0"/>
              <a:t>:</a:t>
            </a:r>
          </a:p>
          <a:p>
            <a:r>
              <a:rPr lang="en-US" i="1" dirty="0" err="1"/>
              <a:t>Crnogorac</a:t>
            </a:r>
            <a:r>
              <a:rPr lang="en-US" i="1" dirty="0"/>
              <a:t>, </a:t>
            </a:r>
            <a:r>
              <a:rPr lang="en-US" i="1" dirty="0" err="1"/>
              <a:t>Crnogorka</a:t>
            </a:r>
            <a:r>
              <a:rPr lang="en-US" i="1" dirty="0"/>
              <a:t>, </a:t>
            </a:r>
            <a:r>
              <a:rPr lang="en-US" i="1" dirty="0" err="1"/>
              <a:t>Crnogorci</a:t>
            </a:r>
            <a:r>
              <a:rPr lang="en-US" i="1" dirty="0"/>
              <a:t>, </a:t>
            </a:r>
            <a:r>
              <a:rPr lang="en-US" i="1" dirty="0" err="1"/>
              <a:t>Srbin</a:t>
            </a:r>
            <a:r>
              <a:rPr lang="en-US" i="1" dirty="0"/>
              <a:t>, </a:t>
            </a:r>
            <a:r>
              <a:rPr lang="en-US" i="1" dirty="0" err="1"/>
              <a:t>Srpkinja</a:t>
            </a:r>
            <a:r>
              <a:rPr lang="en-US" i="1" dirty="0"/>
              <a:t>, </a:t>
            </a:r>
            <a:r>
              <a:rPr lang="en-US" i="1" dirty="0" err="1"/>
              <a:t>Hrvati</a:t>
            </a:r>
            <a:r>
              <a:rPr lang="en-US" i="1" dirty="0"/>
              <a:t>, </a:t>
            </a:r>
            <a:r>
              <a:rPr lang="en-US" i="1" dirty="0" err="1"/>
              <a:t>Hrvatica</a:t>
            </a:r>
            <a:r>
              <a:rPr lang="en-US" i="1" dirty="0"/>
              <a:t>, </a:t>
            </a:r>
            <a:r>
              <a:rPr lang="en-US" i="1" dirty="0" err="1"/>
              <a:t>Bošnjak</a:t>
            </a:r>
            <a:r>
              <a:rPr lang="en-US" i="1" dirty="0"/>
              <a:t>, </a:t>
            </a:r>
            <a:r>
              <a:rPr lang="en-US" i="1" dirty="0" err="1"/>
              <a:t>Njemci</a:t>
            </a:r>
            <a:r>
              <a:rPr lang="en-US" i="1" dirty="0"/>
              <a:t>, </a:t>
            </a:r>
            <a:r>
              <a:rPr lang="en-US" i="1" dirty="0" err="1"/>
              <a:t>Talijani</a:t>
            </a:r>
            <a:r>
              <a:rPr lang="en-US" i="1" dirty="0"/>
              <a:t>, </a:t>
            </a:r>
            <a:r>
              <a:rPr lang="en-US" i="1" dirty="0" err="1"/>
              <a:t>Amerikanci</a:t>
            </a:r>
            <a:r>
              <a:rPr lang="en-US" i="1" dirty="0"/>
              <a:t>, </a:t>
            </a:r>
            <a:r>
              <a:rPr lang="en-US" i="1" dirty="0" err="1"/>
              <a:t>Turci</a:t>
            </a:r>
            <a:r>
              <a:rPr lang="en-US" i="1" dirty="0"/>
              <a:t>, </a:t>
            </a:r>
            <a:r>
              <a:rPr lang="en-US" i="1" dirty="0" err="1"/>
              <a:t>Kinezi</a:t>
            </a:r>
            <a:r>
              <a:rPr lang="en-US" i="1" dirty="0"/>
              <a:t>, </a:t>
            </a:r>
            <a:r>
              <a:rPr lang="en-US" i="1" dirty="0" err="1"/>
              <a:t>Mađari</a:t>
            </a:r>
            <a:r>
              <a:rPr lang="en-US" i="1" dirty="0"/>
              <a:t>, </a:t>
            </a:r>
            <a:r>
              <a:rPr lang="en-US" i="1" dirty="0" err="1"/>
              <a:t>Albanci</a:t>
            </a:r>
            <a:r>
              <a:rPr lang="en-US" i="1" dirty="0"/>
              <a:t>… </a:t>
            </a:r>
          </a:p>
          <a:p>
            <a:endParaRPr lang="en-US" i="1" dirty="0"/>
          </a:p>
          <a:p>
            <a:r>
              <a:rPr lang="en-US" b="1" dirty="0" err="1"/>
              <a:t>država</a:t>
            </a:r>
            <a:r>
              <a:rPr lang="en-US" b="1" dirty="0"/>
              <a:t>, </a:t>
            </a:r>
            <a:r>
              <a:rPr lang="en-US" b="1" dirty="0" err="1"/>
              <a:t>pokrajina</a:t>
            </a:r>
            <a:r>
              <a:rPr lang="en-US" b="1" dirty="0"/>
              <a:t>, </a:t>
            </a:r>
            <a:r>
              <a:rPr lang="en-US" b="1" dirty="0" err="1"/>
              <a:t>gradova</a:t>
            </a:r>
            <a:r>
              <a:rPr lang="en-US" b="1" dirty="0"/>
              <a:t>, </a:t>
            </a:r>
            <a:r>
              <a:rPr lang="en-US" b="1" dirty="0" err="1"/>
              <a:t>sela</a:t>
            </a:r>
            <a:r>
              <a:rPr lang="en-US" b="1" dirty="0"/>
              <a:t>, </a:t>
            </a:r>
            <a:r>
              <a:rPr lang="en-US" b="1" dirty="0" err="1"/>
              <a:t>zaselaka</a:t>
            </a:r>
            <a:r>
              <a:rPr lang="en-US" b="1" dirty="0"/>
              <a:t>:</a:t>
            </a:r>
          </a:p>
          <a:p>
            <a:pPr marL="0" indent="0">
              <a:buNone/>
            </a:pPr>
            <a:r>
              <a:rPr lang="en-US" i="1" dirty="0" err="1"/>
              <a:t>Crna</a:t>
            </a:r>
            <a:r>
              <a:rPr lang="en-US" i="1" dirty="0"/>
              <a:t> Gora, </a:t>
            </a:r>
            <a:r>
              <a:rPr lang="en-US" i="1" dirty="0" err="1"/>
              <a:t>Rusija</a:t>
            </a:r>
            <a:r>
              <a:rPr lang="en-US" i="1" dirty="0"/>
              <a:t>, Bosna </a:t>
            </a:r>
            <a:r>
              <a:rPr lang="en-US" i="1" dirty="0" err="1"/>
              <a:t>i</a:t>
            </a:r>
            <a:r>
              <a:rPr lang="en-US" i="1" dirty="0"/>
              <a:t> Hercegovina, </a:t>
            </a:r>
            <a:r>
              <a:rPr lang="en-US" i="1" dirty="0" err="1"/>
              <a:t>Sjedinjene</a:t>
            </a:r>
            <a:r>
              <a:rPr lang="en-US" i="1" dirty="0"/>
              <a:t> </a:t>
            </a:r>
            <a:r>
              <a:rPr lang="en-US" i="1" dirty="0" err="1"/>
              <a:t>Američke</a:t>
            </a:r>
            <a:r>
              <a:rPr lang="en-US" i="1" dirty="0"/>
              <a:t> </a:t>
            </a:r>
            <a:r>
              <a:rPr lang="en-US" i="1" dirty="0" err="1"/>
              <a:t>Države</a:t>
            </a:r>
            <a:r>
              <a:rPr lang="en-US" i="1" dirty="0"/>
              <a:t>, </a:t>
            </a:r>
            <a:r>
              <a:rPr lang="en-US" i="1" dirty="0" err="1"/>
              <a:t>Srbija</a:t>
            </a:r>
            <a:r>
              <a:rPr lang="en-US" i="1" dirty="0"/>
              <a:t>, Hrvatska, Japan, Dalmacija, </a:t>
            </a:r>
            <a:r>
              <a:rPr lang="en-US" i="1" dirty="0" err="1"/>
              <a:t>Boka</a:t>
            </a:r>
            <a:r>
              <a:rPr lang="en-US" i="1" dirty="0"/>
              <a:t>, </a:t>
            </a:r>
            <a:r>
              <a:rPr lang="en-US" i="1" dirty="0" err="1"/>
              <a:t>Sandžak</a:t>
            </a:r>
            <a:r>
              <a:rPr lang="en-US" i="1" dirty="0"/>
              <a:t>, Vojvodina, Cetinje…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b="1" dirty="0" err="1"/>
              <a:t>stanovnika</a:t>
            </a:r>
            <a:r>
              <a:rPr lang="en-US" b="1" dirty="0"/>
              <a:t> </a:t>
            </a:r>
            <a:r>
              <a:rPr lang="en-US" b="1" dirty="0" err="1"/>
              <a:t>kontinenata</a:t>
            </a:r>
            <a:r>
              <a:rPr lang="en-US" b="1" dirty="0"/>
              <a:t>, </a:t>
            </a:r>
            <a:r>
              <a:rPr lang="en-US" b="1" dirty="0" err="1"/>
              <a:t>država</a:t>
            </a:r>
            <a:r>
              <a:rPr lang="en-US" b="1" dirty="0"/>
              <a:t>, </a:t>
            </a:r>
            <a:r>
              <a:rPr lang="en-US" b="1" dirty="0" err="1"/>
              <a:t>pokrajina</a:t>
            </a:r>
            <a:r>
              <a:rPr lang="en-US" b="1" dirty="0"/>
              <a:t>, </a:t>
            </a:r>
            <a:r>
              <a:rPr lang="en-US" b="1" dirty="0" err="1"/>
              <a:t>gradova</a:t>
            </a:r>
            <a:r>
              <a:rPr lang="en-US" b="1" dirty="0"/>
              <a:t>, </a:t>
            </a:r>
            <a:r>
              <a:rPr lang="en-US" b="1" dirty="0" err="1"/>
              <a:t>sela</a:t>
            </a:r>
            <a:r>
              <a:rPr lang="en-US" b="1" dirty="0"/>
              <a:t>, </a:t>
            </a:r>
            <a:r>
              <a:rPr lang="en-US" b="1" dirty="0" err="1"/>
              <a:t>ostrva</a:t>
            </a:r>
            <a:r>
              <a:rPr lang="en-US" b="1" dirty="0"/>
              <a:t>:</a:t>
            </a:r>
          </a:p>
          <a:p>
            <a:pPr marL="0" indent="0">
              <a:buNone/>
            </a:pPr>
            <a:r>
              <a:rPr lang="en-US" i="1" dirty="0" err="1"/>
              <a:t>Evropljani</a:t>
            </a:r>
            <a:r>
              <a:rPr lang="en-US" i="1" dirty="0"/>
              <a:t>, </a:t>
            </a:r>
            <a:r>
              <a:rPr lang="en-US" i="1" dirty="0" err="1"/>
              <a:t>Australijanci</a:t>
            </a:r>
            <a:r>
              <a:rPr lang="en-US" i="1" dirty="0"/>
              <a:t>, </a:t>
            </a:r>
            <a:r>
              <a:rPr lang="en-US" i="1" dirty="0" err="1"/>
              <a:t>Crnogorci</a:t>
            </a:r>
            <a:r>
              <a:rPr lang="en-US" i="1" dirty="0"/>
              <a:t>, </a:t>
            </a:r>
            <a:r>
              <a:rPr lang="en-US" i="1" dirty="0" err="1"/>
              <a:t>Rusi</a:t>
            </a:r>
            <a:r>
              <a:rPr lang="en-US" i="1" dirty="0"/>
              <a:t>, </a:t>
            </a:r>
            <a:r>
              <a:rPr lang="en-US" i="1" dirty="0" err="1"/>
              <a:t>Japanci</a:t>
            </a:r>
            <a:r>
              <a:rPr lang="en-US" i="1" dirty="0"/>
              <a:t>, </a:t>
            </a:r>
            <a:r>
              <a:rPr lang="en-US" i="1" dirty="0" err="1"/>
              <a:t>Bokelji</a:t>
            </a:r>
            <a:r>
              <a:rPr lang="en-US" i="1" dirty="0"/>
              <a:t>, </a:t>
            </a:r>
            <a:r>
              <a:rPr lang="en-US" i="1" dirty="0" err="1"/>
              <a:t>Dalmatinci</a:t>
            </a:r>
            <a:r>
              <a:rPr lang="en-US" i="1" dirty="0"/>
              <a:t>, </a:t>
            </a:r>
            <a:r>
              <a:rPr lang="en-US" i="1" dirty="0" err="1"/>
              <a:t>Cetinjani</a:t>
            </a:r>
            <a:r>
              <a:rPr lang="en-US" i="1" dirty="0"/>
              <a:t>, </a:t>
            </a:r>
            <a:r>
              <a:rPr lang="en-US" i="1" dirty="0" err="1"/>
              <a:t>Bjelopoljci</a:t>
            </a:r>
            <a:r>
              <a:rPr lang="en-US" i="1" dirty="0"/>
              <a:t>, </a:t>
            </a:r>
            <a:r>
              <a:rPr lang="en-US" i="1" dirty="0" err="1"/>
              <a:t>Kuči</a:t>
            </a:r>
            <a:r>
              <a:rPr lang="en-US" i="1" dirty="0"/>
              <a:t>, </a:t>
            </a:r>
            <a:r>
              <a:rPr lang="en-US" i="1" dirty="0" err="1"/>
              <a:t>Zagarčani</a:t>
            </a:r>
            <a:r>
              <a:rPr lang="en-US" i="1" dirty="0"/>
              <a:t>…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269158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59E769D-2454-4D82-840C-3DEE3B0D45C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1420427"/>
            <a:ext cx="10515600" cy="4756536"/>
          </a:xfrm>
        </p:spPr>
        <p:txBody>
          <a:bodyPr>
            <a:normAutofit/>
          </a:bodyPr>
          <a:lstStyle/>
          <a:p>
            <a:r>
              <a:rPr lang="en-US" b="1" dirty="0" err="1"/>
              <a:t>Prisvojni</a:t>
            </a:r>
            <a:r>
              <a:rPr lang="en-US" b="1" dirty="0"/>
              <a:t> </a:t>
            </a:r>
            <a:r>
              <a:rPr lang="en-US" b="1" dirty="0" err="1"/>
              <a:t>pridjevi</a:t>
            </a:r>
            <a:r>
              <a:rPr lang="en-US" b="1" dirty="0"/>
              <a:t> </a:t>
            </a:r>
            <a:r>
              <a:rPr lang="en-US" b="1" dirty="0" err="1"/>
              <a:t>izvedeni</a:t>
            </a:r>
            <a:r>
              <a:rPr lang="en-US" b="1" dirty="0"/>
              <a:t> od </a:t>
            </a:r>
            <a:r>
              <a:rPr lang="en-US" b="1" dirty="0" err="1"/>
              <a:t>vlastitih</a:t>
            </a:r>
            <a:r>
              <a:rPr lang="en-US" b="1" dirty="0"/>
              <a:t> </a:t>
            </a:r>
            <a:r>
              <a:rPr lang="en-US" b="1" dirty="0" err="1"/>
              <a:t>imena</a:t>
            </a:r>
            <a:r>
              <a:rPr lang="en-US" b="1" dirty="0"/>
              <a:t> </a:t>
            </a:r>
            <a:r>
              <a:rPr lang="en-US" b="1" dirty="0" err="1"/>
              <a:t>pišu</a:t>
            </a:r>
            <a:r>
              <a:rPr lang="en-US" b="1" dirty="0"/>
              <a:t> se </a:t>
            </a:r>
            <a:r>
              <a:rPr lang="en-US" b="1" dirty="0" err="1"/>
              <a:t>dvojako</a:t>
            </a:r>
            <a:r>
              <a:rPr lang="en-US" b="1" dirty="0"/>
              <a:t>:</a:t>
            </a:r>
          </a:p>
          <a:p>
            <a:r>
              <a:rPr lang="en-US" b="1" dirty="0" err="1"/>
              <a:t>ako</a:t>
            </a:r>
            <a:r>
              <a:rPr lang="en-US" b="1" dirty="0"/>
              <a:t> </a:t>
            </a:r>
            <a:r>
              <a:rPr lang="en-US" b="1" dirty="0" err="1"/>
              <a:t>su</a:t>
            </a:r>
            <a:r>
              <a:rPr lang="en-US" b="1" dirty="0"/>
              <a:t> </a:t>
            </a:r>
            <a:r>
              <a:rPr lang="en-US" b="1" dirty="0" err="1"/>
              <a:t>izvedeni</a:t>
            </a:r>
            <a:r>
              <a:rPr lang="en-US" b="1" dirty="0"/>
              <a:t> </a:t>
            </a:r>
            <a:r>
              <a:rPr lang="en-US" b="1" dirty="0" err="1"/>
              <a:t>sufiksalnim</a:t>
            </a:r>
            <a:r>
              <a:rPr lang="en-US" b="1" dirty="0"/>
              <a:t> </a:t>
            </a:r>
            <a:r>
              <a:rPr lang="en-US" b="1" dirty="0" err="1"/>
              <a:t>morfemima</a:t>
            </a:r>
            <a:r>
              <a:rPr lang="en-US" b="1" dirty="0"/>
              <a:t> –</a:t>
            </a:r>
            <a:r>
              <a:rPr lang="en-US" b="1" dirty="0" err="1"/>
              <a:t>ov</a:t>
            </a:r>
            <a:r>
              <a:rPr lang="en-US" b="1" dirty="0"/>
              <a:t>, </a:t>
            </a:r>
            <a:r>
              <a:rPr lang="en-US" b="1" dirty="0" err="1"/>
              <a:t>ev</a:t>
            </a:r>
            <a:r>
              <a:rPr lang="en-US" b="1" dirty="0"/>
              <a:t>, -in, </a:t>
            </a:r>
            <a:r>
              <a:rPr lang="en-US" b="1" dirty="0" err="1"/>
              <a:t>pišu</a:t>
            </a:r>
            <a:r>
              <a:rPr lang="en-US" b="1" dirty="0"/>
              <a:t> se </a:t>
            </a:r>
            <a:r>
              <a:rPr lang="en-US" b="1" dirty="0" err="1"/>
              <a:t>velikim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/>
              <a:t>slovom</a:t>
            </a:r>
            <a:r>
              <a:rPr lang="en-US" b="1" dirty="0"/>
              <a:t>:</a:t>
            </a:r>
          </a:p>
          <a:p>
            <a:r>
              <a:rPr lang="en-US" i="1" dirty="0"/>
              <a:t>Ivanov, Petrov, </a:t>
            </a:r>
            <a:r>
              <a:rPr lang="en-US" i="1" dirty="0" err="1"/>
              <a:t>Brankov</a:t>
            </a:r>
            <a:r>
              <a:rPr lang="en-US" i="1" dirty="0"/>
              <a:t>, </a:t>
            </a:r>
            <a:r>
              <a:rPr lang="en-US" i="1" dirty="0" err="1"/>
              <a:t>Lukin</a:t>
            </a:r>
            <a:r>
              <a:rPr lang="en-US" i="1" dirty="0"/>
              <a:t>, </a:t>
            </a:r>
            <a:r>
              <a:rPr lang="en-US" i="1" dirty="0" err="1"/>
              <a:t>Vjerin</a:t>
            </a:r>
            <a:r>
              <a:rPr lang="en-US" i="1" dirty="0"/>
              <a:t>, </a:t>
            </a:r>
            <a:r>
              <a:rPr lang="en-US" i="1" dirty="0" err="1"/>
              <a:t>Vesnin</a:t>
            </a:r>
            <a:r>
              <a:rPr lang="en-US" i="1" dirty="0"/>
              <a:t>, </a:t>
            </a:r>
            <a:r>
              <a:rPr lang="en-US" i="1" dirty="0" err="1"/>
              <a:t>Matijin</a:t>
            </a:r>
            <a:r>
              <a:rPr lang="en-US" i="1" dirty="0"/>
              <a:t>, </a:t>
            </a:r>
            <a:r>
              <a:rPr lang="en-US" i="1" dirty="0" err="1"/>
              <a:t>Perovićev</a:t>
            </a:r>
            <a:r>
              <a:rPr lang="en-US" i="1" dirty="0"/>
              <a:t>, </a:t>
            </a:r>
            <a:r>
              <a:rPr lang="en-US" i="1" dirty="0" err="1"/>
              <a:t>Rešetarov</a:t>
            </a:r>
            <a:r>
              <a:rPr lang="en-US" i="1" dirty="0"/>
              <a:t>, </a:t>
            </a:r>
            <a:r>
              <a:rPr lang="en-US" i="1" dirty="0" err="1"/>
              <a:t>Crnogorčev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sl.</a:t>
            </a:r>
          </a:p>
          <a:p>
            <a:r>
              <a:rPr lang="en-US" b="1" dirty="0" err="1"/>
              <a:t>ako</a:t>
            </a:r>
            <a:r>
              <a:rPr lang="en-US" b="1" dirty="0"/>
              <a:t> </a:t>
            </a:r>
            <a:r>
              <a:rPr lang="en-US" b="1" dirty="0" err="1"/>
              <a:t>su</a:t>
            </a:r>
            <a:r>
              <a:rPr lang="en-US" b="1" dirty="0"/>
              <a:t> </a:t>
            </a:r>
            <a:r>
              <a:rPr lang="en-US" b="1" dirty="0" err="1"/>
              <a:t>izvedeni</a:t>
            </a:r>
            <a:r>
              <a:rPr lang="en-US" b="1" dirty="0"/>
              <a:t> </a:t>
            </a:r>
            <a:r>
              <a:rPr lang="en-US" b="1" dirty="0" err="1"/>
              <a:t>sufiksalnim</a:t>
            </a:r>
            <a:r>
              <a:rPr lang="en-US" b="1" dirty="0"/>
              <a:t> </a:t>
            </a:r>
            <a:r>
              <a:rPr lang="en-US" b="1" dirty="0" err="1"/>
              <a:t>morfemom</a:t>
            </a:r>
            <a:r>
              <a:rPr lang="en-US" b="1" dirty="0"/>
              <a:t> -</a:t>
            </a:r>
            <a:r>
              <a:rPr lang="en-US" b="1" dirty="0" err="1"/>
              <a:t>sk</a:t>
            </a:r>
            <a:r>
              <a:rPr lang="en-US" b="1" dirty="0"/>
              <a:t>(</a:t>
            </a:r>
            <a:r>
              <a:rPr lang="en-US" b="1" dirty="0" err="1"/>
              <a:t>i</a:t>
            </a:r>
            <a:r>
              <a:rPr lang="en-US" b="1" dirty="0"/>
              <a:t>), </a:t>
            </a:r>
            <a:r>
              <a:rPr lang="en-US" b="1" dirty="0" err="1"/>
              <a:t>pišu</a:t>
            </a:r>
            <a:r>
              <a:rPr lang="en-US" b="1" dirty="0"/>
              <a:t> se </a:t>
            </a:r>
            <a:r>
              <a:rPr lang="en-US" b="1" dirty="0" err="1"/>
              <a:t>malim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/>
              <a:t>slovom</a:t>
            </a:r>
            <a:r>
              <a:rPr lang="en-US" b="1" dirty="0"/>
              <a:t> :</a:t>
            </a:r>
          </a:p>
          <a:p>
            <a:r>
              <a:rPr lang="en-US" i="1" dirty="0" err="1"/>
              <a:t>crnogorski</a:t>
            </a:r>
            <a:r>
              <a:rPr lang="en-US" i="1" dirty="0"/>
              <a:t>, </a:t>
            </a:r>
            <a:r>
              <a:rPr lang="en-US" i="1" dirty="0" err="1"/>
              <a:t>srpski</a:t>
            </a:r>
            <a:r>
              <a:rPr lang="en-US" i="1" dirty="0"/>
              <a:t>, </a:t>
            </a:r>
            <a:r>
              <a:rPr lang="en-US" i="1" dirty="0" err="1"/>
              <a:t>američki</a:t>
            </a:r>
            <a:r>
              <a:rPr lang="en-US" i="1" dirty="0"/>
              <a:t>, </a:t>
            </a:r>
            <a:r>
              <a:rPr lang="en-US" i="1" dirty="0" err="1"/>
              <a:t>kineski</a:t>
            </a:r>
            <a:r>
              <a:rPr lang="en-US" i="1" dirty="0"/>
              <a:t>, </a:t>
            </a:r>
            <a:r>
              <a:rPr lang="en-US" i="1" dirty="0" err="1"/>
              <a:t>crmnički</a:t>
            </a:r>
            <a:r>
              <a:rPr lang="en-US" i="1" dirty="0"/>
              <a:t>, </a:t>
            </a:r>
            <a:r>
              <a:rPr lang="en-US" i="1" dirty="0" err="1"/>
              <a:t>cetinjski</a:t>
            </a:r>
            <a:r>
              <a:rPr lang="en-US" i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59303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DE212EB-13D3-40EA-83BC-A88463CAF92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1242874"/>
            <a:ext cx="10515600" cy="4934089"/>
          </a:xfrm>
        </p:spPr>
        <p:txBody>
          <a:bodyPr>
            <a:normAutofit/>
          </a:bodyPr>
          <a:lstStyle/>
          <a:p>
            <a:r>
              <a:rPr lang="en-US" b="1" dirty="0" err="1"/>
              <a:t>Velikim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/>
              <a:t>slovom</a:t>
            </a:r>
            <a:r>
              <a:rPr lang="en-US" b="1" dirty="0"/>
              <a:t> </a:t>
            </a:r>
            <a:r>
              <a:rPr lang="en-US" b="1" dirty="0" err="1"/>
              <a:t>samo</a:t>
            </a:r>
            <a:r>
              <a:rPr lang="en-US" b="1" dirty="0"/>
              <a:t> </a:t>
            </a:r>
            <a:r>
              <a:rPr lang="en-US" b="1" dirty="0" err="1"/>
              <a:t>prve</a:t>
            </a:r>
            <a:r>
              <a:rPr lang="en-US" b="1" dirty="0"/>
              <a:t> </a:t>
            </a:r>
            <a:r>
              <a:rPr lang="en-US" b="1" dirty="0" err="1"/>
              <a:t>riječi</a:t>
            </a:r>
            <a:r>
              <a:rPr lang="en-US" b="1" dirty="0"/>
              <a:t> u </a:t>
            </a:r>
            <a:r>
              <a:rPr lang="en-US" b="1" dirty="0" err="1"/>
              <a:t>višečlanom</a:t>
            </a:r>
            <a:r>
              <a:rPr lang="en-US" b="1" dirty="0"/>
              <a:t> </a:t>
            </a:r>
            <a:r>
              <a:rPr lang="en-US" b="1" dirty="0" err="1"/>
              <a:t>nazivu</a:t>
            </a:r>
            <a:r>
              <a:rPr lang="en-US" b="1" dirty="0"/>
              <a:t> (</a:t>
            </a:r>
            <a:r>
              <a:rPr lang="en-US" b="1" dirty="0" err="1"/>
              <a:t>ukoliko</a:t>
            </a:r>
            <a:r>
              <a:rPr lang="en-US" b="1" dirty="0"/>
              <a:t> </a:t>
            </a:r>
            <a:r>
              <a:rPr lang="en-US" b="1" dirty="0" err="1" smtClean="0"/>
              <a:t>ostale</a:t>
            </a:r>
            <a:r>
              <a:rPr lang="en-US" b="1" dirty="0" smtClean="0"/>
              <a:t> </a:t>
            </a:r>
            <a:r>
              <a:rPr lang="en-US" b="1" dirty="0"/>
              <a:t>same po </a:t>
            </a:r>
            <a:r>
              <a:rPr lang="en-US" b="1" dirty="0" err="1"/>
              <a:t>sebi</a:t>
            </a:r>
            <a:r>
              <a:rPr lang="en-US" b="1" dirty="0"/>
              <a:t> ne </a:t>
            </a:r>
            <a:r>
              <a:rPr lang="en-US" b="1" dirty="0" err="1"/>
              <a:t>zahtijevaju</a:t>
            </a:r>
            <a:r>
              <a:rPr lang="en-US" b="1" dirty="0"/>
              <a:t> </a:t>
            </a:r>
            <a:r>
              <a:rPr lang="en-US" b="1" dirty="0" err="1"/>
              <a:t>veliko</a:t>
            </a:r>
            <a:r>
              <a:rPr lang="en-US" b="1" dirty="0"/>
              <a:t> </a:t>
            </a:r>
            <a:r>
              <a:rPr lang="en-US" b="1" dirty="0" err="1"/>
              <a:t>slovo</a:t>
            </a:r>
            <a:r>
              <a:rPr lang="en-US" b="1" dirty="0"/>
              <a:t>) </a:t>
            </a:r>
            <a:r>
              <a:rPr lang="en-US" b="1" dirty="0" err="1"/>
              <a:t>pišu</a:t>
            </a:r>
            <a:r>
              <a:rPr lang="en-US" b="1" dirty="0"/>
              <a:t> se:</a:t>
            </a:r>
          </a:p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imena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planina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brda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kanjona</a:t>
            </a:r>
            <a:r>
              <a:rPr lang="en-US" dirty="0">
                <a:solidFill>
                  <a:srgbClr val="FF0000"/>
                </a:solidFill>
              </a:rPr>
              <a:t>, dolina, </a:t>
            </a:r>
            <a:r>
              <a:rPr lang="en-US" dirty="0" err="1">
                <a:solidFill>
                  <a:srgbClr val="FF0000"/>
                </a:solidFill>
              </a:rPr>
              <a:t>nacionalnih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parkova</a:t>
            </a:r>
            <a:r>
              <a:rPr lang="en-US" dirty="0" smtClean="0">
                <a:solidFill>
                  <a:srgbClr val="FF0000"/>
                </a:solidFill>
              </a:rPr>
              <a:t>,</a:t>
            </a:r>
            <a:r>
              <a:rPr lang="sr-Latn-ME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jezera</a:t>
            </a:r>
            <a:r>
              <a:rPr lang="en-US" dirty="0">
                <a:solidFill>
                  <a:srgbClr val="FF0000"/>
                </a:solidFill>
              </a:rPr>
              <a:t>, mora, </a:t>
            </a:r>
            <a:r>
              <a:rPr lang="en-US" dirty="0" err="1">
                <a:solidFill>
                  <a:srgbClr val="FF0000"/>
                </a:solidFill>
              </a:rPr>
              <a:t>rijeka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ostrva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šuma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r>
              <a:rPr lang="en-US" i="1" dirty="0" err="1"/>
              <a:t>Šar</a:t>
            </a:r>
            <a:r>
              <a:rPr lang="en-US" i="1" dirty="0"/>
              <a:t> </a:t>
            </a:r>
            <a:r>
              <a:rPr lang="en-US" i="1" dirty="0" err="1"/>
              <a:t>planina</a:t>
            </a:r>
            <a:r>
              <a:rPr lang="en-US" i="1" dirty="0"/>
              <a:t>, </a:t>
            </a:r>
            <a:r>
              <a:rPr lang="en-US" i="1" dirty="0" err="1"/>
              <a:t>Paštrovačka</a:t>
            </a:r>
            <a:r>
              <a:rPr lang="en-US" i="1" dirty="0"/>
              <a:t> </a:t>
            </a:r>
            <a:r>
              <a:rPr lang="en-US" i="1" dirty="0" err="1"/>
              <a:t>gora</a:t>
            </a:r>
            <a:r>
              <a:rPr lang="en-US" i="1" dirty="0"/>
              <a:t>, </a:t>
            </a:r>
            <a:r>
              <a:rPr lang="en-US" i="1" dirty="0" err="1"/>
              <a:t>Pivski</a:t>
            </a:r>
            <a:r>
              <a:rPr lang="en-US" i="1" dirty="0"/>
              <a:t> </a:t>
            </a:r>
            <a:r>
              <a:rPr lang="en-US" i="1" dirty="0" err="1"/>
              <a:t>kanjon</a:t>
            </a:r>
            <a:r>
              <a:rPr lang="en-US" i="1" dirty="0"/>
              <a:t>, </a:t>
            </a:r>
            <a:r>
              <a:rPr lang="en-US" i="1" dirty="0" err="1"/>
              <a:t>Biogradska</a:t>
            </a:r>
            <a:r>
              <a:rPr lang="en-US" i="1" dirty="0"/>
              <a:t> </a:t>
            </a:r>
            <a:r>
              <a:rPr lang="en-US" i="1" dirty="0" err="1"/>
              <a:t>gora</a:t>
            </a:r>
            <a:r>
              <a:rPr lang="en-US" i="1" dirty="0"/>
              <a:t>, </a:t>
            </a:r>
            <a:r>
              <a:rPr lang="en-US" i="1" dirty="0" err="1"/>
              <a:t>Kakaricka</a:t>
            </a:r>
            <a:r>
              <a:rPr lang="en-US" i="1" dirty="0"/>
              <a:t> </a:t>
            </a:r>
            <a:r>
              <a:rPr lang="en-US" i="1" dirty="0" err="1"/>
              <a:t>gora</a:t>
            </a:r>
            <a:r>
              <a:rPr lang="en-US" i="1" dirty="0"/>
              <a:t>, </a:t>
            </a:r>
            <a:r>
              <a:rPr lang="en-US" i="1" dirty="0" err="1"/>
              <a:t>Skadarsko</a:t>
            </a:r>
            <a:r>
              <a:rPr lang="en-US" i="1" dirty="0"/>
              <a:t> </a:t>
            </a:r>
            <a:r>
              <a:rPr lang="en-US" i="1" dirty="0" err="1"/>
              <a:t>jezero</a:t>
            </a:r>
            <a:r>
              <a:rPr lang="en-US" i="1" dirty="0"/>
              <a:t>, </a:t>
            </a:r>
            <a:r>
              <a:rPr lang="en-US" i="1" dirty="0" err="1"/>
              <a:t>Jadransko</a:t>
            </a:r>
            <a:r>
              <a:rPr lang="en-US" i="1" dirty="0"/>
              <a:t> more, </a:t>
            </a:r>
            <a:r>
              <a:rPr lang="en-US" i="1" dirty="0" err="1"/>
              <a:t>Sredozemno</a:t>
            </a:r>
            <a:r>
              <a:rPr lang="en-US" i="1" dirty="0"/>
              <a:t> more, </a:t>
            </a:r>
            <a:r>
              <a:rPr lang="en-US" i="1" dirty="0" err="1"/>
              <a:t>Crno</a:t>
            </a:r>
            <a:r>
              <a:rPr lang="en-US" i="1" dirty="0"/>
              <a:t> </a:t>
            </a:r>
            <a:r>
              <a:rPr lang="en-US" i="1" dirty="0" err="1"/>
              <a:t>jezero</a:t>
            </a:r>
            <a:r>
              <a:rPr lang="en-US" i="1" dirty="0"/>
              <a:t>, </a:t>
            </a:r>
            <a:r>
              <a:rPr lang="en-US" i="1" dirty="0" err="1"/>
              <a:t>Nacionalni</a:t>
            </a:r>
            <a:r>
              <a:rPr lang="en-US" i="1" dirty="0"/>
              <a:t> park „</a:t>
            </a:r>
            <a:r>
              <a:rPr lang="en-US" i="1" dirty="0" err="1"/>
              <a:t>Lovćen</a:t>
            </a:r>
            <a:r>
              <a:rPr lang="en-US" i="1" dirty="0"/>
              <a:t>“, </a:t>
            </a:r>
            <a:r>
              <a:rPr lang="en-US" i="1" dirty="0" err="1"/>
              <a:t>Apeninsko</a:t>
            </a:r>
            <a:r>
              <a:rPr lang="en-US" i="1" dirty="0"/>
              <a:t> </a:t>
            </a:r>
            <a:r>
              <a:rPr lang="en-US" i="1" dirty="0" err="1"/>
              <a:t>poluostrvo</a:t>
            </a:r>
            <a:r>
              <a:rPr lang="en-US" i="1" dirty="0"/>
              <a:t>, </a:t>
            </a:r>
            <a:r>
              <a:rPr lang="en-US" i="1" dirty="0" err="1"/>
              <a:t>Morača</a:t>
            </a:r>
            <a:r>
              <a:rPr lang="en-US" i="1" dirty="0"/>
              <a:t>, </a:t>
            </a:r>
            <a:r>
              <a:rPr lang="en-US" i="1" dirty="0" err="1"/>
              <a:t>Cijevna</a:t>
            </a:r>
            <a:r>
              <a:rPr lang="en-US" i="1" dirty="0"/>
              <a:t>, </a:t>
            </a:r>
            <a:r>
              <a:rPr lang="en-US" i="1" dirty="0" err="1"/>
              <a:t>Tološka</a:t>
            </a:r>
            <a:r>
              <a:rPr lang="en-US" i="1" dirty="0"/>
              <a:t> </a:t>
            </a:r>
            <a:r>
              <a:rPr lang="en-US" i="1" dirty="0" err="1"/>
              <a:t>šuma</a:t>
            </a:r>
            <a:r>
              <a:rPr lang="en-US" i="1" dirty="0"/>
              <a:t>, </a:t>
            </a:r>
            <a:r>
              <a:rPr lang="en-US" i="1" dirty="0" err="1"/>
              <a:t>Ćemovsko</a:t>
            </a:r>
            <a:r>
              <a:rPr lang="en-US" i="1" dirty="0"/>
              <a:t> polje </a:t>
            </a:r>
            <a:r>
              <a:rPr lang="en-US" i="1" dirty="0" err="1"/>
              <a:t>itd</a:t>
            </a:r>
            <a:r>
              <a:rPr lang="en-US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72530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139</TotalTime>
  <Words>858</Words>
  <Application>Microsoft Office PowerPoint</Application>
  <PresentationFormat>Custom</PresentationFormat>
  <Paragraphs>67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Oriel</vt:lpstr>
      <vt:lpstr>Veliko slovo</vt:lpstr>
      <vt:lpstr>Velikim početnim slovom pišu se jednočlana i višečlana lična imena, prezimena, nadimci i atributi koji su sastavni dio imena: </vt:lpstr>
      <vt:lpstr>Velikim početnim slovom piše se prva riječ u rečenici: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Veliko slovo</dc:title>
  <dc:creator>Natasa</dc:creator>
  <cp:lastModifiedBy>Korisnik</cp:lastModifiedBy>
  <cp:revision>12</cp:revision>
  <dcterms:created xsi:type="dcterms:W3CDTF">2020-01-29T20:31:00Z</dcterms:created>
  <dcterms:modified xsi:type="dcterms:W3CDTF">2020-09-20T13:36:16Z</dcterms:modified>
</cp:coreProperties>
</file>