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9B79E-3F90-4FBC-BCBA-85064E2C7553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0871DDC-2F25-42CE-BEAC-DB48F92EBB8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9B79E-3F90-4FBC-BCBA-85064E2C7553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71DDC-2F25-42CE-BEAC-DB48F92EBB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9B79E-3F90-4FBC-BCBA-85064E2C7553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71DDC-2F25-42CE-BEAC-DB48F92EBB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9B79E-3F90-4FBC-BCBA-85064E2C7553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71DDC-2F25-42CE-BEAC-DB48F92EBB8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9B79E-3F90-4FBC-BCBA-85064E2C7553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0871DDC-2F25-42CE-BEAC-DB48F92EBB8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9B79E-3F90-4FBC-BCBA-85064E2C7553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71DDC-2F25-42CE-BEAC-DB48F92EBB8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9B79E-3F90-4FBC-BCBA-85064E2C7553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71DDC-2F25-42CE-BEAC-DB48F92EBB8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9B79E-3F90-4FBC-BCBA-85064E2C7553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71DDC-2F25-42CE-BEAC-DB48F92EBB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9B79E-3F90-4FBC-BCBA-85064E2C7553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71DDC-2F25-42CE-BEAC-DB48F92EBB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9B79E-3F90-4FBC-BCBA-85064E2C7553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71DDC-2F25-42CE-BEAC-DB48F92EBB8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9B79E-3F90-4FBC-BCBA-85064E2C7553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0871DDC-2F25-42CE-BEAC-DB48F92EBB8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CB9B79E-3F90-4FBC-BCBA-85064E2C7553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0871DDC-2F25-42CE-BEAC-DB48F92EBB8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i="1" smtClean="0"/>
              <a:t>Have something done</a:t>
            </a:r>
            <a:r>
              <a:rPr smtClean="0"/>
              <a:t/>
            </a:r>
            <a:br>
              <a:rPr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285728"/>
            <a:ext cx="8643998" cy="6357982"/>
          </a:xfrm>
        </p:spPr>
        <p:txBody>
          <a:bodyPr/>
          <a:lstStyle/>
          <a:p>
            <a:r>
              <a:rPr lang="en-US" dirty="0" smtClean="0"/>
              <a:t>We use </a:t>
            </a:r>
            <a:r>
              <a:rPr lang="en-US" b="1" dirty="0" smtClean="0"/>
              <a:t>have + object + Past Participle </a:t>
            </a:r>
            <a:r>
              <a:rPr lang="en-US" dirty="0" smtClean="0"/>
              <a:t>when </a:t>
            </a:r>
            <a:r>
              <a:rPr lang="en-US" dirty="0" smtClean="0"/>
              <a:t>we want to talk about something that someone else did for us or for another </a:t>
            </a:r>
            <a:r>
              <a:rPr lang="en-US" dirty="0" smtClean="0"/>
              <a:t>person. For example:</a:t>
            </a:r>
          </a:p>
          <a:p>
            <a:pPr>
              <a:buNone/>
            </a:pPr>
            <a:r>
              <a:rPr lang="en-US" i="1" dirty="0" smtClean="0"/>
              <a:t>I cleaned my house. </a:t>
            </a:r>
            <a:r>
              <a:rPr lang="en-US" dirty="0" smtClean="0"/>
              <a:t>(This means I cleaned it myself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But if we say:</a:t>
            </a:r>
          </a:p>
          <a:p>
            <a:pPr>
              <a:buNone/>
            </a:pPr>
            <a:r>
              <a:rPr lang="en-US" i="1" dirty="0" smtClean="0"/>
              <a:t>I </a:t>
            </a:r>
            <a:r>
              <a:rPr lang="en-US" i="1" u="sng" dirty="0" smtClean="0"/>
              <a:t>had</a:t>
            </a:r>
            <a:r>
              <a:rPr lang="en-US" i="1" dirty="0" smtClean="0"/>
              <a:t> my house </a:t>
            </a:r>
            <a:r>
              <a:rPr lang="en-US" i="1" dirty="0" smtClean="0"/>
              <a:t>cleaned,</a:t>
            </a:r>
          </a:p>
          <a:p>
            <a:pPr>
              <a:buNone/>
            </a:pPr>
            <a:r>
              <a:rPr lang="en-US" dirty="0" smtClean="0"/>
              <a:t>means that someone else did that for me.</a:t>
            </a:r>
          </a:p>
          <a:p>
            <a:pPr>
              <a:buNone/>
            </a:pPr>
            <a:r>
              <a:rPr lang="en-US" dirty="0" smtClean="0"/>
              <a:t>In a sense, using </a:t>
            </a:r>
            <a:r>
              <a:rPr lang="en-US" dirty="0" smtClean="0"/>
              <a:t>this form </a:t>
            </a:r>
            <a:r>
              <a:rPr lang="en-US" dirty="0" smtClean="0"/>
              <a:t>is similar to using a passive. The important thing is that the house is now clean. We don't focus on who did the cleaning.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We usually use 'have something done' when we are talking about paying someone to do something for us. It's often used for services.</a:t>
            </a:r>
            <a:endParaRPr lang="en-US" dirty="0" smtClean="0"/>
          </a:p>
          <a:p>
            <a:pPr>
              <a:buNone/>
            </a:pPr>
            <a:r>
              <a:rPr lang="en-US" i="1" dirty="0" smtClean="0"/>
              <a:t>I had my car washed.</a:t>
            </a:r>
          </a:p>
          <a:p>
            <a:pPr>
              <a:buNone/>
            </a:pPr>
            <a:r>
              <a:rPr lang="en-US" i="1" dirty="0" smtClean="0"/>
              <a:t>John will have his house painted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428736"/>
            <a:ext cx="5857915" cy="4983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214282" y="357166"/>
            <a:ext cx="89527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You can use it in negatives and questions, and you can use it in any tense as long</a:t>
            </a:r>
          </a:p>
          <a:p>
            <a:r>
              <a:rPr lang="en-US" sz="2400" dirty="0" smtClean="0"/>
              <a:t> as long as you change the </a:t>
            </a:r>
            <a:r>
              <a:rPr lang="en-US" sz="2400" b="1" i="1" u="sng" dirty="0" smtClean="0"/>
              <a:t>have</a:t>
            </a:r>
            <a:r>
              <a:rPr lang="en-US" sz="2400" dirty="0" smtClean="0"/>
              <a:t> verb.</a:t>
            </a: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get </a:t>
            </a:r>
            <a:r>
              <a:rPr lang="en-US" b="1" dirty="0" smtClean="0"/>
              <a:t>+ object + past participle (get something done)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We can also use 'subject + get + object + past participle'. This has the same meaning as 'have', but is less formal</a:t>
            </a:r>
            <a:r>
              <a:rPr lang="en-US" dirty="0" smtClean="0"/>
              <a:t>. The </a:t>
            </a:r>
            <a:r>
              <a:rPr lang="en-US" dirty="0" smtClean="0"/>
              <a:t>students get their essays checked.</a:t>
            </a:r>
          </a:p>
          <a:p>
            <a:pPr>
              <a:buNone/>
            </a:pPr>
            <a:r>
              <a:rPr lang="en-US" i="1" dirty="0" smtClean="0"/>
              <a:t>I'll </a:t>
            </a:r>
            <a:r>
              <a:rPr lang="en-US" i="1" u="sng" dirty="0" smtClean="0"/>
              <a:t>get</a:t>
            </a:r>
            <a:r>
              <a:rPr lang="en-US" i="1" dirty="0" smtClean="0"/>
              <a:t> my hair cut next week.</a:t>
            </a:r>
          </a:p>
          <a:p>
            <a:pPr>
              <a:buNone/>
            </a:pPr>
            <a:r>
              <a:rPr lang="en-US" i="1" dirty="0" smtClean="0"/>
              <a:t>He </a:t>
            </a:r>
            <a:r>
              <a:rPr lang="en-US" i="1" u="sng" dirty="0" smtClean="0"/>
              <a:t>got</a:t>
            </a:r>
            <a:r>
              <a:rPr lang="en-US" i="1" dirty="0" smtClean="0"/>
              <a:t> his washing machine fixed.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33</TotalTime>
  <Words>177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Equity</vt:lpstr>
      <vt:lpstr>Have something done 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Have something done</dc:title>
  <dc:creator>Dell</dc:creator>
  <cp:lastModifiedBy>Dell</cp:lastModifiedBy>
  <cp:revision>4</cp:revision>
  <dcterms:created xsi:type="dcterms:W3CDTF">2021-03-14T09:34:07Z</dcterms:created>
  <dcterms:modified xsi:type="dcterms:W3CDTF">2021-03-14T10:07:23Z</dcterms:modified>
</cp:coreProperties>
</file>