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833D46F-CBF4-49BD-96E5-1B39F3437F8A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80CB507-37EA-4D44-8FD7-397D6674967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D46F-CBF4-49BD-96E5-1B39F3437F8A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B507-37EA-4D44-8FD7-397D667496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D46F-CBF4-49BD-96E5-1B39F3437F8A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B507-37EA-4D44-8FD7-397D667496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833D46F-CBF4-49BD-96E5-1B39F3437F8A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0CB507-37EA-4D44-8FD7-397D6674967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833D46F-CBF4-49BD-96E5-1B39F3437F8A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80CB507-37EA-4D44-8FD7-397D6674967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D46F-CBF4-49BD-96E5-1B39F3437F8A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B507-37EA-4D44-8FD7-397D6674967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D46F-CBF4-49BD-96E5-1B39F3437F8A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B507-37EA-4D44-8FD7-397D6674967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833D46F-CBF4-49BD-96E5-1B39F3437F8A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0CB507-37EA-4D44-8FD7-397D6674967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D46F-CBF4-49BD-96E5-1B39F3437F8A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CB507-37EA-4D44-8FD7-397D667496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833D46F-CBF4-49BD-96E5-1B39F3437F8A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0CB507-37EA-4D44-8FD7-397D66749673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833D46F-CBF4-49BD-96E5-1B39F3437F8A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0CB507-37EA-4D44-8FD7-397D6674967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833D46F-CBF4-49BD-96E5-1B39F3437F8A}" type="datetimeFigureOut">
              <a:rPr lang="en-US" smtClean="0"/>
              <a:t>11/26/2017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80CB507-37EA-4D44-8FD7-397D6674967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Definicija </a:t>
            </a:r>
            <a:r>
              <a:rPr lang="hr-HR" dirty="0"/>
              <a:t>i </a:t>
            </a:r>
            <a:r>
              <a:rPr lang="hr-HR" dirty="0" smtClean="0"/>
              <a:t>namjena </a:t>
            </a:r>
            <a:r>
              <a:rPr lang="hr-HR" dirty="0"/>
              <a:t>instalacionih prekidača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373216"/>
            <a:ext cx="6172200" cy="1001706"/>
          </a:xfrm>
        </p:spPr>
        <p:txBody>
          <a:bodyPr/>
          <a:lstStyle/>
          <a:p>
            <a:pPr algn="r"/>
            <a:r>
              <a:rPr lang="sr-Latn-ME" dirty="0" smtClean="0"/>
              <a:t>Kaljević Nikolija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467600" cy="5853264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Prekidač</a:t>
            </a:r>
            <a:r>
              <a:rPr lang="en-US" sz="2800" dirty="0" smtClean="0"/>
              <a:t> je </a:t>
            </a:r>
            <a:r>
              <a:rPr lang="en-US" sz="2800" dirty="0" err="1" smtClean="0"/>
              <a:t>dio</a:t>
            </a:r>
            <a:r>
              <a:rPr lang="en-US" sz="2800" dirty="0" smtClean="0"/>
              <a:t> </a:t>
            </a:r>
            <a:r>
              <a:rPr lang="en-US" sz="2800" dirty="0" err="1" smtClean="0"/>
              <a:t>elektri</a:t>
            </a:r>
            <a:r>
              <a:rPr lang="sr-Latn-ME" sz="2800" dirty="0" smtClean="0"/>
              <a:t>č</a:t>
            </a:r>
            <a:r>
              <a:rPr lang="en-US" sz="2800" dirty="0" smtClean="0"/>
              <a:t>ne </a:t>
            </a:r>
            <a:r>
              <a:rPr lang="en-US" sz="2800" dirty="0" err="1" smtClean="0"/>
              <a:t>instalacije</a:t>
            </a:r>
            <a:r>
              <a:rPr lang="en-US" sz="2800" dirty="0" smtClean="0"/>
              <a:t> </a:t>
            </a:r>
            <a:r>
              <a:rPr lang="en-US" sz="2800" dirty="0" err="1" smtClean="0"/>
              <a:t>koji</a:t>
            </a:r>
            <a:r>
              <a:rPr lang="en-US" sz="2800" dirty="0" smtClean="0"/>
              <a:t> se </a:t>
            </a:r>
            <a:r>
              <a:rPr lang="en-US" sz="2800" dirty="0" err="1" smtClean="0"/>
              <a:t>upotrebljava</a:t>
            </a:r>
            <a:r>
              <a:rPr lang="en-US" sz="2800" dirty="0" smtClean="0"/>
              <a:t>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prekidanje</a:t>
            </a:r>
            <a:r>
              <a:rPr lang="en-US" sz="2800" dirty="0" smtClean="0"/>
              <a:t> </a:t>
            </a:r>
            <a:r>
              <a:rPr lang="sr-Latn-ME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uspostavljanje</a:t>
            </a:r>
            <a:r>
              <a:rPr lang="en-US" sz="2800" dirty="0" smtClean="0"/>
              <a:t> </a:t>
            </a:r>
            <a:r>
              <a:rPr lang="en-US" sz="2800" dirty="0" err="1" smtClean="0"/>
              <a:t>struje</a:t>
            </a:r>
            <a:r>
              <a:rPr lang="en-US" sz="2800" dirty="0" smtClean="0"/>
              <a:t> </a:t>
            </a:r>
            <a:r>
              <a:rPr lang="en-US" sz="2800" dirty="0" err="1" smtClean="0"/>
              <a:t>kroz</a:t>
            </a:r>
            <a:r>
              <a:rPr lang="en-US" sz="2800" dirty="0" smtClean="0"/>
              <a:t> </a:t>
            </a:r>
            <a:r>
              <a:rPr lang="en-US" sz="2800" dirty="0" err="1" smtClean="0"/>
              <a:t>strujno</a:t>
            </a:r>
            <a:r>
              <a:rPr lang="en-US" sz="2800" dirty="0" smtClean="0"/>
              <a:t> </a:t>
            </a:r>
            <a:r>
              <a:rPr lang="en-US" sz="2800" dirty="0" err="1" smtClean="0"/>
              <a:t>kolo</a:t>
            </a:r>
            <a:r>
              <a:rPr lang="en-US" sz="2800" dirty="0" smtClean="0"/>
              <a:t>.</a:t>
            </a:r>
            <a:endParaRPr lang="sr-Latn-ME" sz="2800" dirty="0" smtClean="0"/>
          </a:p>
          <a:p>
            <a:endParaRPr lang="sr-Latn-ME" sz="2800" dirty="0" smtClean="0"/>
          </a:p>
          <a:p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3" y="2581274"/>
            <a:ext cx="3673376" cy="2880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467600" cy="585326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U </a:t>
            </a:r>
            <a:r>
              <a:rPr lang="en-US" sz="2800" dirty="0" err="1" smtClean="0"/>
              <a:t>trenutku</a:t>
            </a:r>
            <a:r>
              <a:rPr lang="en-US" sz="2800" dirty="0" smtClean="0"/>
              <a:t> </a:t>
            </a:r>
            <a:r>
              <a:rPr lang="en-US" sz="2800" dirty="0" err="1" smtClean="0"/>
              <a:t>prekidanja</a:t>
            </a:r>
            <a:r>
              <a:rPr lang="en-US" sz="2800" dirty="0" smtClean="0"/>
              <a:t> </a:t>
            </a:r>
            <a:r>
              <a:rPr lang="en-US" sz="2800" dirty="0" err="1" smtClean="0"/>
              <a:t>strujnog</a:t>
            </a:r>
            <a:r>
              <a:rPr lang="en-US" sz="2800" dirty="0" smtClean="0"/>
              <a:t> </a:t>
            </a:r>
            <a:r>
              <a:rPr lang="en-US" sz="2800" dirty="0" err="1" smtClean="0"/>
              <a:t>kola,usled</a:t>
            </a:r>
            <a:r>
              <a:rPr lang="en-US" sz="2800" dirty="0" smtClean="0"/>
              <a:t> </a:t>
            </a:r>
            <a:r>
              <a:rPr lang="en-US" sz="2800" dirty="0" err="1" smtClean="0"/>
              <a:t>razdvajanja</a:t>
            </a:r>
            <a:r>
              <a:rPr lang="en-US" sz="2800" dirty="0" smtClean="0"/>
              <a:t> </a:t>
            </a:r>
            <a:r>
              <a:rPr lang="en-US" sz="2800" dirty="0" err="1" smtClean="0"/>
              <a:t>kontaktnih</a:t>
            </a:r>
            <a:r>
              <a:rPr lang="en-US" sz="2800" dirty="0" smtClean="0"/>
              <a:t> </a:t>
            </a:r>
            <a:r>
              <a:rPr lang="en-US" sz="2800" dirty="0" err="1" smtClean="0"/>
              <a:t>površina,smanjuje</a:t>
            </a:r>
            <a:r>
              <a:rPr lang="en-US" sz="2800" dirty="0" smtClean="0"/>
              <a:t> se </a:t>
            </a:r>
            <a:r>
              <a:rPr lang="en-US" sz="2800" dirty="0" err="1" smtClean="0"/>
              <a:t>ukupna</a:t>
            </a:r>
            <a:r>
              <a:rPr lang="en-US" sz="2800" dirty="0" smtClean="0"/>
              <a:t> </a:t>
            </a:r>
            <a:r>
              <a:rPr lang="en-US" sz="2800" dirty="0" err="1" smtClean="0"/>
              <a:t>površina</a:t>
            </a:r>
            <a:r>
              <a:rPr lang="en-US" sz="2800" dirty="0" smtClean="0"/>
              <a:t> </a:t>
            </a:r>
            <a:r>
              <a:rPr lang="en-US" sz="2800" dirty="0" err="1" smtClean="0"/>
              <a:t>dodira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povećava</a:t>
            </a:r>
            <a:r>
              <a:rPr lang="en-US" sz="2800" dirty="0" smtClean="0"/>
              <a:t> </a:t>
            </a:r>
            <a:r>
              <a:rPr lang="en-US" sz="2800" dirty="0" err="1" smtClean="0"/>
              <a:t>prelazni</a:t>
            </a:r>
            <a:r>
              <a:rPr lang="en-US" sz="2800" dirty="0" smtClean="0"/>
              <a:t> </a:t>
            </a:r>
            <a:r>
              <a:rPr lang="en-US" sz="2800" dirty="0" err="1" smtClean="0"/>
              <a:t>otpor</a:t>
            </a:r>
            <a:r>
              <a:rPr lang="en-US" sz="2800" dirty="0" smtClean="0"/>
              <a:t>.</a:t>
            </a:r>
            <a:r>
              <a:rPr lang="sr-Latn-ME" sz="2800" dirty="0" smtClean="0"/>
              <a:t> </a:t>
            </a:r>
            <a:endParaRPr lang="sr-Latn-ME" sz="2800" dirty="0" smtClean="0"/>
          </a:p>
          <a:p>
            <a:endParaRPr lang="sr-Latn-ME" sz="2800" dirty="0" smtClean="0"/>
          </a:p>
          <a:p>
            <a:r>
              <a:rPr lang="en-US" sz="2800" dirty="0" err="1" smtClean="0"/>
              <a:t>Uled</a:t>
            </a:r>
            <a:r>
              <a:rPr lang="en-US" sz="2800" dirty="0" smtClean="0"/>
              <a:t> </a:t>
            </a:r>
            <a:r>
              <a:rPr lang="en-US" sz="2800" dirty="0" smtClean="0"/>
              <a:t>toga se </a:t>
            </a:r>
            <a:r>
              <a:rPr lang="en-US" sz="2800" dirty="0" err="1" smtClean="0"/>
              <a:t>sredina</a:t>
            </a:r>
            <a:r>
              <a:rPr lang="en-US" sz="2800" dirty="0" smtClean="0"/>
              <a:t> </a:t>
            </a:r>
            <a:r>
              <a:rPr lang="en-US" sz="2800" dirty="0" err="1" smtClean="0"/>
              <a:t>između</a:t>
            </a:r>
            <a:r>
              <a:rPr lang="en-US" sz="2800" dirty="0" smtClean="0"/>
              <a:t> </a:t>
            </a:r>
            <a:r>
              <a:rPr lang="en-US" sz="2800" dirty="0" err="1" smtClean="0"/>
              <a:t>kontakta</a:t>
            </a:r>
            <a:r>
              <a:rPr lang="en-US" sz="2800" dirty="0" smtClean="0"/>
              <a:t> </a:t>
            </a:r>
            <a:r>
              <a:rPr lang="en-US" sz="2800" dirty="0" err="1" smtClean="0"/>
              <a:t>koji</a:t>
            </a:r>
            <a:r>
              <a:rPr lang="en-US" sz="2800" dirty="0" smtClean="0"/>
              <a:t> se </a:t>
            </a:r>
            <a:r>
              <a:rPr lang="en-US" sz="2800" dirty="0" err="1" smtClean="0"/>
              <a:t>razmiču</a:t>
            </a:r>
            <a:r>
              <a:rPr lang="en-US" sz="2800" dirty="0" smtClean="0"/>
              <a:t> </a:t>
            </a:r>
            <a:r>
              <a:rPr lang="en-US" sz="2800" dirty="0" err="1" smtClean="0"/>
              <a:t>jonizuje,što</a:t>
            </a:r>
            <a:r>
              <a:rPr lang="en-US" sz="2800" dirty="0" smtClean="0"/>
              <a:t> </a:t>
            </a:r>
            <a:r>
              <a:rPr lang="en-US" sz="2800" dirty="0" err="1" smtClean="0"/>
              <a:t>omogućava</a:t>
            </a:r>
            <a:r>
              <a:rPr lang="en-US" sz="2800" dirty="0" smtClean="0"/>
              <a:t> </a:t>
            </a:r>
            <a:r>
              <a:rPr lang="en-US" sz="2800" dirty="0" err="1" smtClean="0"/>
              <a:t>pojavu</a:t>
            </a:r>
            <a:r>
              <a:rPr lang="en-US" sz="2800" dirty="0" smtClean="0"/>
              <a:t> </a:t>
            </a:r>
            <a:r>
              <a:rPr lang="en-US" sz="2800" dirty="0" err="1" smtClean="0"/>
              <a:t>električnog</a:t>
            </a:r>
            <a:r>
              <a:rPr lang="en-US" sz="2800" dirty="0" smtClean="0"/>
              <a:t> </a:t>
            </a:r>
            <a:r>
              <a:rPr lang="en-US" sz="2800" dirty="0" err="1" smtClean="0"/>
              <a:t>luka</a:t>
            </a:r>
            <a:r>
              <a:rPr lang="en-US" sz="2800" dirty="0" smtClean="0"/>
              <a:t>.</a:t>
            </a:r>
            <a:endParaRPr lang="sr-Latn-ME" sz="2800" dirty="0" smtClean="0"/>
          </a:p>
          <a:p>
            <a:endParaRPr lang="sr-Latn-ME" sz="2800" dirty="0" smtClean="0"/>
          </a:p>
          <a:p>
            <a:r>
              <a:rPr lang="en-US" sz="2800" dirty="0" err="1" smtClean="0"/>
              <a:t>Tako</a:t>
            </a:r>
            <a:r>
              <a:rPr lang="en-US" sz="2800" dirty="0" smtClean="0"/>
              <a:t> </a:t>
            </a:r>
            <a:r>
              <a:rPr lang="en-US" sz="2800" dirty="0" err="1" smtClean="0"/>
              <a:t>formirani</a:t>
            </a:r>
            <a:r>
              <a:rPr lang="en-US" sz="2800" dirty="0" smtClean="0"/>
              <a:t> </a:t>
            </a:r>
            <a:r>
              <a:rPr lang="en-US" sz="2800" dirty="0" err="1" smtClean="0"/>
              <a:t>luk</a:t>
            </a:r>
            <a:r>
              <a:rPr lang="en-US" sz="2800" dirty="0" smtClean="0"/>
              <a:t> </a:t>
            </a:r>
            <a:r>
              <a:rPr lang="en-US" sz="2800" dirty="0" err="1" smtClean="0"/>
              <a:t>izaziva</a:t>
            </a:r>
            <a:r>
              <a:rPr lang="en-US" sz="2800" dirty="0" smtClean="0"/>
              <a:t> </a:t>
            </a:r>
            <a:r>
              <a:rPr lang="en-US" sz="2800" dirty="0" err="1" smtClean="0"/>
              <a:t>oksidaciju</a:t>
            </a:r>
            <a:r>
              <a:rPr lang="en-US" sz="2800" dirty="0" smtClean="0"/>
              <a:t> </a:t>
            </a:r>
            <a:r>
              <a:rPr lang="en-US" sz="2800" dirty="0" err="1" smtClean="0"/>
              <a:t>kontaktnih</a:t>
            </a:r>
            <a:r>
              <a:rPr lang="en-US" sz="2800" dirty="0" smtClean="0"/>
              <a:t> </a:t>
            </a:r>
            <a:r>
              <a:rPr lang="en-US" sz="2800" dirty="0" err="1" smtClean="0"/>
              <a:t>površina</a:t>
            </a:r>
            <a:r>
              <a:rPr lang="en-US" sz="2800" dirty="0" smtClean="0"/>
              <a:t>.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147248" cy="599728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Luk</a:t>
            </a:r>
            <a:r>
              <a:rPr lang="en-US" sz="2800" dirty="0" smtClean="0"/>
              <a:t> </a:t>
            </a:r>
            <a:r>
              <a:rPr lang="en-US" sz="2800" dirty="0" err="1" smtClean="0"/>
              <a:t>izazvan</a:t>
            </a:r>
            <a:r>
              <a:rPr lang="en-US" sz="2800" dirty="0" smtClean="0"/>
              <a:t> </a:t>
            </a:r>
            <a:r>
              <a:rPr lang="en-US" sz="2800" dirty="0" err="1" smtClean="0"/>
              <a:t>razdvajanjem</a:t>
            </a:r>
            <a:r>
              <a:rPr lang="en-US" sz="2800" dirty="0" smtClean="0"/>
              <a:t> </a:t>
            </a:r>
            <a:r>
              <a:rPr lang="en-US" sz="2800" dirty="0" err="1" smtClean="0"/>
              <a:t>kontakta</a:t>
            </a:r>
            <a:r>
              <a:rPr lang="en-US" sz="2800" dirty="0" smtClean="0"/>
              <a:t> </a:t>
            </a:r>
            <a:r>
              <a:rPr lang="en-US" sz="2800" dirty="0" err="1" smtClean="0"/>
              <a:t>lako</a:t>
            </a:r>
            <a:r>
              <a:rPr lang="en-US" sz="2800" dirty="0" smtClean="0"/>
              <a:t> se </a:t>
            </a:r>
            <a:r>
              <a:rPr lang="en-US" sz="2800" dirty="0" err="1" smtClean="0"/>
              <a:t>gasi</a:t>
            </a:r>
            <a:r>
              <a:rPr lang="en-US" sz="2800" dirty="0" smtClean="0"/>
              <a:t> </a:t>
            </a:r>
            <a:r>
              <a:rPr lang="en-US" sz="2800" dirty="0" err="1" smtClean="0"/>
              <a:t>ako</a:t>
            </a:r>
            <a:r>
              <a:rPr lang="en-US" sz="2800" dirty="0" smtClean="0"/>
              <a:t> je </a:t>
            </a:r>
            <a:r>
              <a:rPr lang="en-US" sz="2800" dirty="0" err="1" smtClean="0"/>
              <a:t>dovoljno</a:t>
            </a:r>
            <a:r>
              <a:rPr lang="en-US" sz="2800" dirty="0" smtClean="0"/>
              <a:t> </a:t>
            </a:r>
            <a:r>
              <a:rPr lang="en-US" sz="2800" dirty="0" err="1" smtClean="0"/>
              <a:t>izdužen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hladjen</a:t>
            </a:r>
            <a:r>
              <a:rPr lang="en-US" sz="2800" dirty="0" smtClean="0"/>
              <a:t>. </a:t>
            </a:r>
            <a:r>
              <a:rPr lang="en-US" sz="2800" dirty="0" err="1" smtClean="0"/>
              <a:t>Izduženi</a:t>
            </a:r>
            <a:r>
              <a:rPr lang="en-US" sz="2800" dirty="0" smtClean="0"/>
              <a:t> </a:t>
            </a:r>
            <a:r>
              <a:rPr lang="en-US" sz="2800" dirty="0" err="1" smtClean="0"/>
              <a:t>luk</a:t>
            </a:r>
            <a:r>
              <a:rPr lang="en-US" sz="2800" dirty="0" smtClean="0"/>
              <a:t> </a:t>
            </a:r>
            <a:r>
              <a:rPr lang="en-US" sz="2800" dirty="0" err="1" smtClean="0"/>
              <a:t>brzo</a:t>
            </a:r>
            <a:r>
              <a:rPr lang="en-US" sz="2800" dirty="0" smtClean="0"/>
              <a:t> </a:t>
            </a:r>
            <a:r>
              <a:rPr lang="en-US" sz="2800" dirty="0" err="1" smtClean="0"/>
              <a:t>gubi</a:t>
            </a:r>
            <a:r>
              <a:rPr lang="en-US" sz="2800" dirty="0" smtClean="0"/>
              <a:t> </a:t>
            </a:r>
            <a:r>
              <a:rPr lang="en-US" sz="2800" dirty="0" err="1" smtClean="0"/>
              <a:t>toplotu-hladi</a:t>
            </a:r>
            <a:r>
              <a:rPr lang="en-US" sz="2800" dirty="0" smtClean="0"/>
              <a:t> </a:t>
            </a:r>
            <a:r>
              <a:rPr lang="en-US" sz="2800" dirty="0" err="1" smtClean="0"/>
              <a:t>se,time</a:t>
            </a:r>
            <a:r>
              <a:rPr lang="en-US" sz="2800" dirty="0" smtClean="0"/>
              <a:t> se </a:t>
            </a:r>
            <a:r>
              <a:rPr lang="en-US" sz="2800" dirty="0" err="1" smtClean="0"/>
              <a:t>smanjuje</a:t>
            </a:r>
            <a:r>
              <a:rPr lang="en-US" sz="2800" dirty="0" smtClean="0"/>
              <a:t> temperature </a:t>
            </a:r>
            <a:r>
              <a:rPr lang="en-US" sz="2800" dirty="0" err="1" smtClean="0"/>
              <a:t>kontaktnih</a:t>
            </a:r>
            <a:r>
              <a:rPr lang="en-US" sz="2800" dirty="0" smtClean="0"/>
              <a:t>  </a:t>
            </a:r>
            <a:r>
              <a:rPr lang="en-US" sz="2800" dirty="0" err="1" smtClean="0"/>
              <a:t>površina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emitovanje</a:t>
            </a:r>
            <a:r>
              <a:rPr lang="en-US" sz="2800" dirty="0" smtClean="0"/>
              <a:t> </a:t>
            </a:r>
            <a:r>
              <a:rPr lang="en-US" sz="2800" dirty="0" err="1" smtClean="0"/>
              <a:t>elektrona</a:t>
            </a:r>
            <a:r>
              <a:rPr lang="en-US" sz="2800" dirty="0" smtClean="0"/>
              <a:t>.</a:t>
            </a:r>
            <a:endParaRPr lang="sr-Latn-ME" sz="2800" dirty="0" smtClean="0"/>
          </a:p>
          <a:p>
            <a:r>
              <a:rPr lang="en-US" sz="2800" dirty="0" smtClean="0"/>
              <a:t>U </a:t>
            </a:r>
            <a:r>
              <a:rPr lang="en-US" sz="2800" dirty="0" err="1" smtClean="0"/>
              <a:t>nejonizovanoj</a:t>
            </a:r>
            <a:r>
              <a:rPr lang="en-US" sz="2800" dirty="0" smtClean="0"/>
              <a:t> </a:t>
            </a:r>
            <a:r>
              <a:rPr lang="en-US" sz="2800" dirty="0" err="1" smtClean="0"/>
              <a:t>sredini</a:t>
            </a:r>
            <a:r>
              <a:rPr lang="en-US" sz="2800" dirty="0" smtClean="0"/>
              <a:t> </a:t>
            </a:r>
            <a:r>
              <a:rPr lang="en-US" sz="2800" dirty="0" err="1" smtClean="0"/>
              <a:t>električni</a:t>
            </a:r>
            <a:r>
              <a:rPr lang="en-US" sz="2800" dirty="0" smtClean="0"/>
              <a:t> </a:t>
            </a:r>
            <a:r>
              <a:rPr lang="en-US" sz="2800" dirty="0" err="1" smtClean="0"/>
              <a:t>luk</a:t>
            </a:r>
            <a:r>
              <a:rPr lang="en-US" sz="2800" dirty="0" smtClean="0"/>
              <a:t> se </a:t>
            </a:r>
            <a:r>
              <a:rPr lang="en-US" sz="2800" dirty="0" err="1" smtClean="0"/>
              <a:t>gasi</a:t>
            </a:r>
            <a:r>
              <a:rPr lang="en-US" sz="2800" dirty="0" smtClean="0"/>
              <a:t>.</a:t>
            </a:r>
            <a:endParaRPr lang="sr-Latn-ME" sz="2800" dirty="0" smtClean="0"/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err="1" smtClean="0"/>
              <a:t>Da</a:t>
            </a:r>
            <a:r>
              <a:rPr lang="en-US" sz="2800" dirty="0" smtClean="0"/>
              <a:t> bi se </a:t>
            </a:r>
            <a:r>
              <a:rPr lang="en-US" sz="2800" dirty="0" err="1" smtClean="0"/>
              <a:t>spriječilo</a:t>
            </a:r>
            <a:r>
              <a:rPr lang="en-US" sz="2800" dirty="0" smtClean="0"/>
              <a:t> </a:t>
            </a:r>
            <a:r>
              <a:rPr lang="en-US" sz="2800" dirty="0" err="1" smtClean="0"/>
              <a:t>oštećenje</a:t>
            </a:r>
            <a:r>
              <a:rPr lang="sr-Latn-ME" sz="2800" dirty="0" smtClean="0"/>
              <a:t> </a:t>
            </a:r>
            <a:r>
              <a:rPr lang="en-US" sz="2800" dirty="0" err="1" smtClean="0"/>
              <a:t>prekidača</a:t>
            </a:r>
            <a:r>
              <a:rPr lang="en-US" sz="2800" dirty="0" smtClean="0"/>
              <a:t>,</a:t>
            </a:r>
            <a:r>
              <a:rPr lang="sr-Latn-ME" sz="2800" dirty="0" smtClean="0"/>
              <a:t> </a:t>
            </a:r>
            <a:r>
              <a:rPr lang="en-US" sz="2800" dirty="0" err="1" smtClean="0"/>
              <a:t>rastavljanje</a:t>
            </a:r>
            <a:r>
              <a:rPr lang="en-US" sz="2800" dirty="0" smtClean="0"/>
              <a:t> </a:t>
            </a:r>
            <a:r>
              <a:rPr lang="en-US" sz="2800" dirty="0" err="1" smtClean="0"/>
              <a:t>kontaktnih</a:t>
            </a:r>
            <a:r>
              <a:rPr lang="en-US" sz="2800" dirty="0" smtClean="0"/>
              <a:t> </a:t>
            </a:r>
            <a:r>
              <a:rPr lang="en-US" sz="2800" dirty="0" err="1" smtClean="0"/>
              <a:t>povrišna</a:t>
            </a:r>
            <a:r>
              <a:rPr lang="en-US" sz="2800" dirty="0" smtClean="0"/>
              <a:t> se </a:t>
            </a:r>
            <a:r>
              <a:rPr lang="en-US" sz="2800" dirty="0" err="1" smtClean="0"/>
              <a:t>mora</a:t>
            </a:r>
            <a:r>
              <a:rPr lang="en-US" sz="2800" dirty="0" smtClean="0"/>
              <a:t> </a:t>
            </a:r>
            <a:r>
              <a:rPr lang="en-US" sz="2800" dirty="0" err="1" smtClean="0"/>
              <a:t>obaviti</a:t>
            </a:r>
            <a:r>
              <a:rPr lang="en-US" sz="2800" dirty="0" smtClean="0"/>
              <a:t> </a:t>
            </a:r>
            <a:r>
              <a:rPr lang="en-US" sz="2800" dirty="0" err="1" smtClean="0"/>
              <a:t>brzo</a:t>
            </a:r>
            <a:r>
              <a:rPr lang="en-US" sz="2800" dirty="0" smtClean="0"/>
              <a:t>.</a:t>
            </a:r>
            <a:r>
              <a:rPr lang="sr-Latn-ME" sz="2800" dirty="0" smtClean="0"/>
              <a:t> </a:t>
            </a:r>
            <a:r>
              <a:rPr lang="en-US" sz="2800" dirty="0" err="1" smtClean="0"/>
              <a:t>Pokretom</a:t>
            </a:r>
            <a:r>
              <a:rPr lang="en-US" sz="2800" dirty="0" smtClean="0"/>
              <a:t> </a:t>
            </a:r>
            <a:r>
              <a:rPr lang="en-US" sz="2800" dirty="0" err="1" smtClean="0"/>
              <a:t>ruke</a:t>
            </a:r>
            <a:r>
              <a:rPr lang="en-US" sz="2800" dirty="0" smtClean="0"/>
              <a:t> </a:t>
            </a:r>
            <a:r>
              <a:rPr lang="en-US" sz="2800" dirty="0" err="1" smtClean="0"/>
              <a:t>teško</a:t>
            </a:r>
            <a:r>
              <a:rPr lang="en-US" sz="2800" dirty="0" smtClean="0"/>
              <a:t> je </a:t>
            </a:r>
            <a:r>
              <a:rPr lang="en-US" sz="2800" dirty="0" err="1" smtClean="0"/>
              <a:t>postici</a:t>
            </a:r>
            <a:r>
              <a:rPr lang="en-US" sz="2800" dirty="0" smtClean="0"/>
              <a:t> </a:t>
            </a:r>
            <a:r>
              <a:rPr lang="en-US" sz="2800" dirty="0" err="1" smtClean="0"/>
              <a:t>postici</a:t>
            </a:r>
            <a:r>
              <a:rPr lang="en-US" sz="2800" dirty="0" smtClean="0"/>
              <a:t> </a:t>
            </a:r>
            <a:r>
              <a:rPr lang="en-US" sz="2800" dirty="0" err="1" smtClean="0"/>
              <a:t>potrebnu</a:t>
            </a:r>
            <a:r>
              <a:rPr lang="en-US" sz="2800" dirty="0" smtClean="0"/>
              <a:t> </a:t>
            </a:r>
            <a:r>
              <a:rPr lang="en-US" sz="2800" dirty="0" err="1" smtClean="0"/>
              <a:t>brzinu</a:t>
            </a:r>
            <a:r>
              <a:rPr lang="en-US" sz="2800" dirty="0" smtClean="0"/>
              <a:t> </a:t>
            </a:r>
            <a:r>
              <a:rPr lang="en-US" sz="2800" dirty="0" err="1" smtClean="0"/>
              <a:t>razdvajanja</a:t>
            </a:r>
            <a:r>
              <a:rPr lang="en-US" sz="2800" dirty="0" smtClean="0"/>
              <a:t> </a:t>
            </a:r>
            <a:r>
              <a:rPr lang="sr-Latn-ME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zato</a:t>
            </a:r>
            <a:r>
              <a:rPr lang="en-US" sz="2800" dirty="0" smtClean="0"/>
              <a:t> se to </a:t>
            </a:r>
            <a:r>
              <a:rPr lang="en-US" sz="2800" dirty="0" err="1" smtClean="0"/>
              <a:t>rešava</a:t>
            </a:r>
            <a:r>
              <a:rPr lang="en-US" sz="2800" dirty="0" smtClean="0"/>
              <a:t> </a:t>
            </a:r>
            <a:r>
              <a:rPr lang="en-US" sz="2800" dirty="0" err="1" smtClean="0"/>
              <a:t>oprugom</a:t>
            </a:r>
            <a:r>
              <a:rPr lang="en-US" sz="2800" dirty="0" smtClean="0"/>
              <a:t>.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219256" cy="5709248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niske</a:t>
            </a:r>
            <a:r>
              <a:rPr lang="en-US" sz="2800" dirty="0" smtClean="0"/>
              <a:t> </a:t>
            </a:r>
            <a:r>
              <a:rPr lang="en-US" sz="2800" dirty="0" err="1" smtClean="0"/>
              <a:t>napone</a:t>
            </a:r>
            <a:r>
              <a:rPr lang="en-US" sz="2800" dirty="0" smtClean="0"/>
              <a:t> do 250 V </a:t>
            </a:r>
            <a:r>
              <a:rPr lang="en-US" sz="2800" dirty="0" err="1" smtClean="0"/>
              <a:t>prema</a:t>
            </a:r>
            <a:r>
              <a:rPr lang="en-US" sz="2800" dirty="0" smtClean="0"/>
              <a:t> </a:t>
            </a:r>
            <a:r>
              <a:rPr lang="en-US" sz="2800" dirty="0" err="1" smtClean="0"/>
              <a:t>zemlji</a:t>
            </a:r>
            <a:r>
              <a:rPr lang="sr-Latn-ME" sz="2800" dirty="0" smtClean="0"/>
              <a:t>,</a:t>
            </a:r>
            <a:r>
              <a:rPr lang="en-US" sz="2800" dirty="0" smtClean="0"/>
              <a:t> </a:t>
            </a:r>
            <a:r>
              <a:rPr lang="en-US" sz="2800" dirty="0" smtClean="0"/>
              <a:t>u </a:t>
            </a:r>
            <a:r>
              <a:rPr lang="en-US" sz="2800" dirty="0" err="1" smtClean="0"/>
              <a:t>upotrebi</a:t>
            </a:r>
            <a:r>
              <a:rPr lang="en-US" sz="2800" dirty="0" smtClean="0"/>
              <a:t> je </a:t>
            </a:r>
            <a:r>
              <a:rPr lang="en-US" sz="2800" dirty="0" err="1" smtClean="0"/>
              <a:t>veliki</a:t>
            </a:r>
            <a:r>
              <a:rPr lang="en-US" sz="2800" dirty="0" smtClean="0"/>
              <a:t> </a:t>
            </a:r>
            <a:r>
              <a:rPr lang="en-US" sz="2800" dirty="0" err="1" smtClean="0"/>
              <a:t>broj</a:t>
            </a:r>
            <a:r>
              <a:rPr lang="en-US" sz="2800" dirty="0" smtClean="0"/>
              <a:t> </a:t>
            </a:r>
            <a:r>
              <a:rPr lang="en-US" sz="2800" dirty="0" err="1" smtClean="0"/>
              <a:t>prekidača</a:t>
            </a:r>
            <a:r>
              <a:rPr lang="en-US" sz="2800" dirty="0" smtClean="0"/>
              <a:t> </a:t>
            </a:r>
            <a:r>
              <a:rPr lang="en-US" sz="2800" dirty="0" err="1" smtClean="0"/>
              <a:t>različitih</a:t>
            </a:r>
            <a:r>
              <a:rPr lang="en-US" sz="2800" dirty="0" smtClean="0"/>
              <a:t> </a:t>
            </a:r>
            <a:r>
              <a:rPr lang="en-US" sz="2800" dirty="0" err="1" smtClean="0"/>
              <a:t>formi</a:t>
            </a:r>
            <a:r>
              <a:rPr lang="en-US" sz="2800" dirty="0" smtClean="0"/>
              <a:t>.</a:t>
            </a:r>
            <a:r>
              <a:rPr lang="sr-Latn-ME" sz="2800" dirty="0" smtClean="0"/>
              <a:t> </a:t>
            </a:r>
          </a:p>
          <a:p>
            <a:endParaRPr lang="sr-Latn-ME" sz="2800" dirty="0" smtClean="0"/>
          </a:p>
          <a:p>
            <a:r>
              <a:rPr lang="en-US" sz="2800" dirty="0" err="1" smtClean="0"/>
              <a:t>Ovi</a:t>
            </a:r>
            <a:r>
              <a:rPr lang="en-US" sz="2800" dirty="0" smtClean="0"/>
              <a:t> </a:t>
            </a:r>
            <a:r>
              <a:rPr lang="en-US" sz="2800" dirty="0" err="1" smtClean="0"/>
              <a:t>prekidači</a:t>
            </a:r>
            <a:r>
              <a:rPr lang="en-US" sz="2800" dirty="0" smtClean="0"/>
              <a:t> se </a:t>
            </a:r>
            <a:r>
              <a:rPr lang="en-US" sz="2800" dirty="0" err="1" smtClean="0"/>
              <a:t>samo</a:t>
            </a:r>
            <a:r>
              <a:rPr lang="en-US" sz="2800" dirty="0" smtClean="0"/>
              <a:t> </a:t>
            </a:r>
            <a:r>
              <a:rPr lang="en-US" sz="2800" dirty="0" err="1" smtClean="0"/>
              <a:t>neznatno</a:t>
            </a:r>
            <a:r>
              <a:rPr lang="en-US" sz="2800" dirty="0" smtClean="0"/>
              <a:t> </a:t>
            </a:r>
            <a:r>
              <a:rPr lang="en-US" sz="2800" dirty="0" err="1" smtClean="0"/>
              <a:t>medjusobno</a:t>
            </a:r>
            <a:r>
              <a:rPr lang="en-US" sz="2800" dirty="0" smtClean="0"/>
              <a:t> </a:t>
            </a:r>
            <a:r>
              <a:rPr lang="en-US" sz="2800" dirty="0" err="1" smtClean="0"/>
              <a:t>razlikuju</a:t>
            </a:r>
            <a:r>
              <a:rPr lang="en-US" sz="2800" dirty="0" smtClean="0"/>
              <a:t> </a:t>
            </a:r>
            <a:r>
              <a:rPr lang="en-US" sz="2800" dirty="0" err="1" smtClean="0"/>
              <a:t>po</a:t>
            </a:r>
            <a:r>
              <a:rPr lang="en-US" sz="2800" dirty="0" smtClean="0"/>
              <a:t> </a:t>
            </a:r>
            <a:r>
              <a:rPr lang="en-US" sz="2800" dirty="0" err="1" smtClean="0"/>
              <a:t>obliku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kvalitetu</a:t>
            </a:r>
            <a:r>
              <a:rPr lang="en-US" sz="2800" dirty="0" smtClean="0"/>
              <a:t>, a </a:t>
            </a:r>
            <a:r>
              <a:rPr lang="en-US" sz="2800" dirty="0" err="1" smtClean="0"/>
              <a:t>izrađeni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prema</a:t>
            </a:r>
            <a:r>
              <a:rPr lang="en-US" sz="2800" dirty="0" smtClean="0"/>
              <a:t> </a:t>
            </a:r>
            <a:r>
              <a:rPr lang="en-US" sz="2800" dirty="0" err="1" smtClean="0"/>
              <a:t>Jugoslovenskim</a:t>
            </a:r>
            <a:r>
              <a:rPr lang="en-US" sz="2800" dirty="0" smtClean="0"/>
              <a:t> </a:t>
            </a:r>
            <a:r>
              <a:rPr lang="en-US" sz="2800" dirty="0" err="1" smtClean="0"/>
              <a:t>standardima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važećim</a:t>
            </a:r>
            <a:r>
              <a:rPr lang="en-US" sz="2800" dirty="0" smtClean="0"/>
              <a:t> </a:t>
            </a:r>
            <a:r>
              <a:rPr lang="en-US" sz="2800" dirty="0" err="1" smtClean="0"/>
              <a:t>tehničkim</a:t>
            </a:r>
            <a:r>
              <a:rPr lang="en-US" sz="2800" dirty="0" smtClean="0"/>
              <a:t> </a:t>
            </a:r>
            <a:r>
              <a:rPr lang="en-US" sz="2800" dirty="0" err="1" smtClean="0"/>
              <a:t>propisima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148</TotalTime>
  <Words>175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Oriel</vt:lpstr>
      <vt:lpstr>Definicija i namjena instalacionih prekidača</vt:lpstr>
      <vt:lpstr>Slide 2</vt:lpstr>
      <vt:lpstr>Slide 3</vt:lpstr>
      <vt:lpstr>Slide 4</vt:lpstr>
      <vt:lpstr>Slide 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Definicija i namjena instalacionih prekidača</dc:title>
  <dc:creator>Asus</dc:creator>
  <cp:lastModifiedBy>Asus</cp:lastModifiedBy>
  <cp:revision>1</cp:revision>
  <dcterms:created xsi:type="dcterms:W3CDTF">2017-11-26T18:26:55Z</dcterms:created>
  <dcterms:modified xsi:type="dcterms:W3CDTF">2017-11-26T20:55:20Z</dcterms:modified>
</cp:coreProperties>
</file>