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08A887-AAAB-4DAC-B17C-862A875EA032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36F8FCA-3EFC-4C54-8AD5-9658855A4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Lirske</a:t>
            </a:r>
            <a:r>
              <a:rPr lang="en-US" dirty="0" smtClean="0"/>
              <a:t> </a:t>
            </a:r>
            <a:r>
              <a:rPr lang="en-US" dirty="0" err="1" smtClean="0"/>
              <a:t>narodne</a:t>
            </a:r>
            <a:r>
              <a:rPr lang="en-US" dirty="0" smtClean="0"/>
              <a:t> </a:t>
            </a:r>
            <a:r>
              <a:rPr lang="en-US" dirty="0" err="1" smtClean="0"/>
              <a:t>pjesme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7146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Pjevaju o porodičnim odnosima, prisutan motiv ljubavi između majke i đeteta, ljubav sestre prema bratu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Porodične pjesme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433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Najbrojnije narodne pjesme</a:t>
            </a:r>
          </a:p>
          <a:p>
            <a:r>
              <a:rPr lang="sr-Latn-CS" dirty="0" smtClean="0"/>
              <a:t>Najbogatije u motivima, jeziku i pjesničkim postupcima</a:t>
            </a:r>
          </a:p>
          <a:p>
            <a:r>
              <a:rPr lang="sr-Latn-CS" dirty="0" smtClean="0"/>
              <a:t>Dominantna uloga prirode, kao pozornice za sva dešavanja</a:t>
            </a:r>
          </a:p>
          <a:p>
            <a:r>
              <a:rPr lang="sr-Latn-CS" dirty="0" smtClean="0"/>
              <a:t>Slavile žensku ljepotu, dati susreti momka i đevojke, sastanci, čežnje, snovi, prkos, nadmudrivanje, tuga zbog rastanka...</a:t>
            </a:r>
          </a:p>
          <a:p>
            <a:r>
              <a:rPr lang="sr-Latn-CS" dirty="0" smtClean="0"/>
              <a:t>Ljubav diskretna, skrivena, samo nagoviještena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Ljubavne</a:t>
            </a:r>
            <a:r>
              <a:rPr lang="en-US" dirty="0"/>
              <a:t> </a:t>
            </a:r>
            <a:r>
              <a:rPr lang="en-US" dirty="0" err="1"/>
              <a:t>pjesme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39831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Nastale u procesu rada</a:t>
            </a:r>
          </a:p>
          <a:p>
            <a:r>
              <a:rPr lang="sr-Latn-CS" dirty="0" smtClean="0"/>
              <a:t>Kako su se razvijale ljudske djelatnosti, tako su nastajale i nove pjesme o njima</a:t>
            </a:r>
          </a:p>
          <a:p>
            <a:r>
              <a:rPr lang="sr-Latn-CS" dirty="0" smtClean="0"/>
              <a:t>Veliki broj pjesama o zemljoradničkim poslovima u kojima se ističe polet, radost, takmičarski duh</a:t>
            </a:r>
          </a:p>
          <a:p>
            <a:r>
              <a:rPr lang="sr-Latn-CS" dirty="0" smtClean="0"/>
              <a:t>Najčešće imaju dijalošku formu, glas momka i glas đevojke</a:t>
            </a:r>
          </a:p>
          <a:p>
            <a:r>
              <a:rPr lang="sr-Latn-CS" dirty="0" smtClean="0"/>
              <a:t>Takmičeći se u radu iskazuju svoja osjećanja, simpatije i ljubav i, gotovo uvijek, đevojka je mudrija i vrjednija, pa se ove pjesme nalaze na granici s ljubavnim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Posleničke pjesme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5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Lirske pjesm</a:t>
            </a:r>
            <a:r>
              <a:rPr lang="en-US" dirty="0" smtClean="0"/>
              <a:t>e</a:t>
            </a:r>
            <a:r>
              <a:rPr lang="sr-Latn-CS" dirty="0" smtClean="0"/>
              <a:t> su najstariji oblik narodnog stvaralaštva, nastale su prije pjesama i priča o ratovima i ljudskim sudbinama</a:t>
            </a:r>
          </a:p>
          <a:p>
            <a:endParaRPr lang="sr-Latn-CS" dirty="0" smtClean="0"/>
          </a:p>
          <a:p>
            <a:r>
              <a:rPr lang="sr-Latn-CS" dirty="0" smtClean="0"/>
              <a:t>Religijsko-obredni i magijski karakter</a:t>
            </a:r>
          </a:p>
          <a:p>
            <a:endParaRPr lang="sr-Latn-CS" dirty="0" smtClean="0"/>
          </a:p>
          <a:p>
            <a:r>
              <a:rPr lang="sr-Latn-CS" dirty="0" smtClean="0"/>
              <a:t>Povezan</a:t>
            </a:r>
            <a:r>
              <a:rPr lang="en-US" dirty="0" smtClean="0"/>
              <a:t>e</a:t>
            </a:r>
            <a:r>
              <a:rPr lang="sr-Latn-CS" dirty="0" smtClean="0"/>
              <a:t> sa procesom rada, prirodnim pojavama koje su ugrožavale čovjeka</a:t>
            </a:r>
            <a:r>
              <a:rPr lang="en-US" dirty="0" smtClean="0"/>
              <a:t>, </a:t>
            </a:r>
            <a:r>
              <a:rPr lang="sr-Latn-CS" dirty="0" smtClean="0"/>
              <a:t>u njima vidio natprirodne sile (poplave, grmljasvina, vatra, suša...)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Lirske pjesme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338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Predstave o bogovima kojima su se prinosile žrtve, kako bi ih </a:t>
            </a:r>
            <a:r>
              <a:rPr lang="sr-Latn-CS" dirty="0" smtClean="0"/>
              <a:t>umilostivili</a:t>
            </a:r>
          </a:p>
          <a:p>
            <a:endParaRPr lang="sr-Latn-CS" dirty="0"/>
          </a:p>
          <a:p>
            <a:r>
              <a:rPr lang="sr-Latn-CS" dirty="0" smtClean="0"/>
              <a:t>Čin prinošenja žrtve bio je praćen plesom, pjesmom i ritualnim obredima</a:t>
            </a:r>
          </a:p>
          <a:p>
            <a:endParaRPr lang="sr-Latn-CS" dirty="0" smtClean="0"/>
          </a:p>
          <a:p>
            <a:r>
              <a:rPr lang="sr-Latn-CS" dirty="0" smtClean="0"/>
              <a:t>Pjesma se izdvaja i postaje dio horskog pjevanja ili se pjeva uz neki instrument, npr. </a:t>
            </a:r>
            <a:r>
              <a:rPr lang="sr-Latn-CS" b="1" i="1" dirty="0" smtClean="0"/>
              <a:t>LIRU</a:t>
            </a:r>
            <a:r>
              <a:rPr lang="sr-Latn-CS" dirty="0" smtClean="0"/>
              <a:t> u drevnoj Grčkoj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477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Lirske pjesme, po Vuku, pjevaju ne samo žene i đevojke, već i muškarci, najčešće dvoje u jedan glas</a:t>
            </a:r>
          </a:p>
          <a:p>
            <a:endParaRPr lang="sr-Latn-CS" dirty="0" smtClean="0"/>
          </a:p>
          <a:p>
            <a:r>
              <a:rPr lang="sr-Latn-CS" dirty="0" smtClean="0"/>
              <a:t>Za lirsku pjesmu važna je melodija, samo pjevanje, a ne uvijek sadržaj, kako je slučaj sa epskom pjesmom</a:t>
            </a:r>
          </a:p>
          <a:p>
            <a:endParaRPr lang="sr-Latn-CS" dirty="0" smtClean="0"/>
          </a:p>
          <a:p>
            <a:r>
              <a:rPr lang="sr-Latn-CS" dirty="0" smtClean="0"/>
              <a:t>Lirske pjesme odlikuju osjećanja i raspoloženja: ljubav, bol, radost, tuga</a:t>
            </a:r>
          </a:p>
          <a:p>
            <a:endParaRPr lang="sr-Latn-CS" dirty="0" smtClean="0"/>
          </a:p>
          <a:p>
            <a:r>
              <a:rPr lang="sr-Latn-CS" dirty="0" smtClean="0"/>
              <a:t>U početku su imale isključivo sinkretički oblik (bile su prateći dio plesa i pjevanja)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Odlike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257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Mali broj stihova, ispjevane u osmercu ili lirskom desetercu</a:t>
            </a:r>
            <a:endParaRPr lang="en-US" dirty="0" smtClean="0"/>
          </a:p>
          <a:p>
            <a:endParaRPr lang="sr-Latn-CS" dirty="0" smtClean="0"/>
          </a:p>
          <a:p>
            <a:r>
              <a:rPr lang="sr-Latn-CS" dirty="0" smtClean="0"/>
              <a:t>Lirske pjesme pjevaju o međusobnim odnosima i svemu što čini život: odnos između dvoje mladih, majke i đeteta, sestre i brata, događajima kao što su ženidba, udaja, rođenje ili pak smrt, zatim, o prilikama kao što su žetva, moba, slave, obredi, običaji...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Odlike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228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U zavisnosti od teme pjesme se dijele na:</a:t>
            </a:r>
          </a:p>
          <a:p>
            <a:r>
              <a:rPr lang="sr-Latn-CS" dirty="0" smtClean="0"/>
              <a:t>Mitološke</a:t>
            </a:r>
          </a:p>
          <a:p>
            <a:r>
              <a:rPr lang="sr-Latn-CS" dirty="0" smtClean="0"/>
              <a:t>Obredne</a:t>
            </a:r>
          </a:p>
          <a:p>
            <a:r>
              <a:rPr lang="sr-Latn-CS" dirty="0" smtClean="0"/>
              <a:t>Običajne</a:t>
            </a:r>
          </a:p>
          <a:p>
            <a:r>
              <a:rPr lang="sr-Latn-CS" dirty="0" smtClean="0"/>
              <a:t>Porodične</a:t>
            </a:r>
          </a:p>
          <a:p>
            <a:r>
              <a:rPr lang="sr-Latn-CS" dirty="0" smtClean="0"/>
              <a:t>Posleničke (pjesme o radu)</a:t>
            </a:r>
          </a:p>
          <a:p>
            <a:r>
              <a:rPr lang="sr-Latn-CS" dirty="0" smtClean="0"/>
              <a:t>Ljubavne</a:t>
            </a:r>
          </a:p>
          <a:p>
            <a:r>
              <a:rPr lang="sr-Latn-CS" dirty="0" smtClean="0"/>
              <a:t>Šaljive</a:t>
            </a:r>
          </a:p>
          <a:p>
            <a:r>
              <a:rPr lang="sr-Latn-CS" dirty="0" smtClean="0"/>
              <a:t>Pobožne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Podjela na vrste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699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Najstarije</a:t>
            </a:r>
          </a:p>
          <a:p>
            <a:endParaRPr lang="sr-Latn-CS" dirty="0" smtClean="0"/>
          </a:p>
          <a:p>
            <a:r>
              <a:rPr lang="sr-Latn-CS" dirty="0" smtClean="0"/>
              <a:t>Nastale u paganskim vremenima, nose u sebi vjerovanja u natprirodna bića i kosmološke vizije drevnog čovjeka</a:t>
            </a:r>
          </a:p>
          <a:p>
            <a:endParaRPr lang="sr-Latn-CS" dirty="0" smtClean="0"/>
          </a:p>
          <a:p>
            <a:r>
              <a:rPr lang="sr-Latn-CS" dirty="0" smtClean="0"/>
              <a:t>Predstave o Suncu, Mjesecu, zvijezdama koje se personifikuju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Mitološke pjesme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6115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Pjesme koje se odnose na prirodne pojave</a:t>
            </a:r>
          </a:p>
          <a:p>
            <a:endParaRPr lang="sr-Latn-CS" dirty="0" smtClean="0"/>
          </a:p>
          <a:p>
            <a:r>
              <a:rPr lang="sr-Latn-CS" dirty="0" smtClean="0"/>
              <a:t>Prate ih kultne radnje, obredi</a:t>
            </a:r>
          </a:p>
          <a:p>
            <a:endParaRPr lang="sr-Latn-CS" dirty="0" smtClean="0"/>
          </a:p>
          <a:p>
            <a:r>
              <a:rPr lang="sr-Latn-CS" dirty="0" smtClean="0"/>
              <a:t>Okrenutost čovjeka prema prirodi od koje zavisi</a:t>
            </a:r>
          </a:p>
          <a:p>
            <a:endParaRPr lang="sr-Latn-CS" dirty="0" smtClean="0"/>
          </a:p>
          <a:p>
            <a:r>
              <a:rPr lang="sr-Latn-CS" dirty="0" smtClean="0"/>
              <a:t>Dodolske pjesme, </a:t>
            </a:r>
            <a:r>
              <a:rPr lang="en-US" dirty="0" smtClean="0"/>
              <a:t>k</a:t>
            </a:r>
            <a:r>
              <a:rPr lang="sr-Latn-CS" dirty="0" smtClean="0"/>
              <a:t>oledarske pjesme, </a:t>
            </a:r>
            <a:r>
              <a:rPr lang="en-US" dirty="0" smtClean="0"/>
              <a:t>k</a:t>
            </a:r>
            <a:r>
              <a:rPr lang="sr-Latn-CS" dirty="0" smtClean="0"/>
              <a:t>raljičke pjesme, </a:t>
            </a:r>
            <a:r>
              <a:rPr lang="sr-Latn-CS" dirty="0"/>
              <a:t>đ</a:t>
            </a:r>
            <a:r>
              <a:rPr lang="sr-Latn-CS" dirty="0" smtClean="0"/>
              <a:t>urđevske pjesme, ivanjske pjesme, lazaričke pjesme</a:t>
            </a:r>
          </a:p>
          <a:p>
            <a:endParaRPr lang="sr-Latn-CS" dirty="0" smtClean="0"/>
          </a:p>
          <a:p>
            <a:r>
              <a:rPr lang="sr-Latn-CS" dirty="0" smtClean="0"/>
              <a:t>Odnos prema prirodi, opraštanje od zime, dolazak proljeća, kupanje, branje cvijeća, pletenje vijenaca, kićenje mladih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Obredne pjesme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29178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Bliske obrednim, prateći elemenat svetkovina:</a:t>
            </a:r>
          </a:p>
          <a:p>
            <a:r>
              <a:rPr lang="sr-Latn-CS" dirty="0" smtClean="0"/>
              <a:t>Slavske pjesme</a:t>
            </a:r>
          </a:p>
          <a:p>
            <a:endParaRPr lang="sr-Latn-CS" dirty="0" smtClean="0"/>
          </a:p>
          <a:p>
            <a:r>
              <a:rPr lang="sr-Latn-CS" dirty="0" smtClean="0"/>
              <a:t>Zdravice</a:t>
            </a:r>
          </a:p>
          <a:p>
            <a:endParaRPr lang="sr-Latn-CS" dirty="0" smtClean="0"/>
          </a:p>
          <a:p>
            <a:r>
              <a:rPr lang="sr-Latn-CS" dirty="0" smtClean="0"/>
              <a:t>Svatovske</a:t>
            </a:r>
          </a:p>
          <a:p>
            <a:endParaRPr lang="sr-Latn-CS" dirty="0" smtClean="0"/>
          </a:p>
          <a:p>
            <a:r>
              <a:rPr lang="sr-Latn-CS" dirty="0"/>
              <a:t>T</a:t>
            </a:r>
            <a:r>
              <a:rPr lang="sr-Latn-CS" dirty="0" smtClean="0"/>
              <a:t>užbalice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Običajne pjesme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1341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</TotalTime>
  <Words>523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Lirske narodne pjesme</vt:lpstr>
      <vt:lpstr>Lirske pjesme</vt:lpstr>
      <vt:lpstr>Slide 3</vt:lpstr>
      <vt:lpstr>Odlike</vt:lpstr>
      <vt:lpstr>Odlike </vt:lpstr>
      <vt:lpstr>Podjela na vrste</vt:lpstr>
      <vt:lpstr>Mitološke pjesme</vt:lpstr>
      <vt:lpstr>Obredne pjesme</vt:lpstr>
      <vt:lpstr>Običajne pjesme</vt:lpstr>
      <vt:lpstr>Porodične pjesme</vt:lpstr>
      <vt:lpstr>Ljubavne pjesme </vt:lpstr>
      <vt:lpstr>Posleničke pjesme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Lirske narodne pjesme</dc:title>
  <dc:creator>AKTIV</dc:creator>
  <cp:lastModifiedBy>sadmin</cp:lastModifiedBy>
  <cp:revision>7</cp:revision>
  <dcterms:created xsi:type="dcterms:W3CDTF">2013-03-11T09:29:12Z</dcterms:created>
  <dcterms:modified xsi:type="dcterms:W3CDTF">2021-05-29T12:33:44Z</dcterms:modified>
</cp:coreProperties>
</file>