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E5F3CB8-60A0-4EA2-BE1B-BF9E99144D4B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4BE6C08-ADDF-4785-BD8B-6B9F121A48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F3CB8-60A0-4EA2-BE1B-BF9E99144D4B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E6C08-ADDF-4785-BD8B-6B9F121A48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E5F3CB8-60A0-4EA2-BE1B-BF9E99144D4B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4BE6C08-ADDF-4785-BD8B-6B9F121A48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F3CB8-60A0-4EA2-BE1B-BF9E99144D4B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E6C08-ADDF-4785-BD8B-6B9F121A48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E5F3CB8-60A0-4EA2-BE1B-BF9E99144D4B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4BE6C08-ADDF-4785-BD8B-6B9F121A48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F3CB8-60A0-4EA2-BE1B-BF9E99144D4B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E6C08-ADDF-4785-BD8B-6B9F121A48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F3CB8-60A0-4EA2-BE1B-BF9E99144D4B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E6C08-ADDF-4785-BD8B-6B9F121A48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F3CB8-60A0-4EA2-BE1B-BF9E99144D4B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E6C08-ADDF-4785-BD8B-6B9F121A48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E5F3CB8-60A0-4EA2-BE1B-BF9E99144D4B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E6C08-ADDF-4785-BD8B-6B9F121A48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F3CB8-60A0-4EA2-BE1B-BF9E99144D4B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E6C08-ADDF-4785-BD8B-6B9F121A48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5F3CB8-60A0-4EA2-BE1B-BF9E99144D4B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E6C08-ADDF-4785-BD8B-6B9F121A488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E5F3CB8-60A0-4EA2-BE1B-BF9E99144D4B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4BE6C08-ADDF-4785-BD8B-6B9F121A488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Present Tenses and past simple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14290"/>
            <a:ext cx="5361223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3143248"/>
            <a:ext cx="5357850" cy="3524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7239000" cy="1700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071677"/>
            <a:ext cx="7215238" cy="459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8029764" cy="3971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"/>
            <a:ext cx="4478577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4672035"/>
            <a:ext cx="4429156" cy="2185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85728"/>
            <a:ext cx="6116095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500042"/>
            <a:ext cx="5930907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64908" y="140839"/>
            <a:ext cx="5878860" cy="6359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642918"/>
            <a:ext cx="6436315" cy="524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785794"/>
            <a:ext cx="6572296" cy="5050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14290"/>
            <a:ext cx="5572164" cy="6477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571480"/>
            <a:ext cx="6063537" cy="1947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3000372"/>
            <a:ext cx="6193781" cy="2462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123</TotalTime>
  <Words>5</Words>
  <Application>Microsoft Office PowerPoint</Application>
  <PresentationFormat>On-screen Show (4:3)</PresentationFormat>
  <Paragraphs>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Opulent</vt:lpstr>
      <vt:lpstr>Present Tenses and past simple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Tenses revision</dc:title>
  <dc:creator>Dell</dc:creator>
  <cp:lastModifiedBy>Dell</cp:lastModifiedBy>
  <cp:revision>11</cp:revision>
  <dcterms:created xsi:type="dcterms:W3CDTF">2020-10-03T05:50:41Z</dcterms:created>
  <dcterms:modified xsi:type="dcterms:W3CDTF">2020-10-03T07:57:24Z</dcterms:modified>
</cp:coreProperties>
</file>