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9" r:id="rId3"/>
    <p:sldId id="257" r:id="rId4"/>
    <p:sldId id="260" r:id="rId5"/>
    <p:sldId id="261" r:id="rId6"/>
    <p:sldId id="258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48" autoAdjust="0"/>
    <p:restoredTop sz="91117" autoAdjust="0"/>
  </p:normalViewPr>
  <p:slideViewPr>
    <p:cSldViewPr snapToGrid="0">
      <p:cViewPr>
        <p:scale>
          <a:sx n="61" d="100"/>
          <a:sy n="61" d="100"/>
        </p:scale>
        <p:origin x="81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C10AAF-DE9A-4C63-BF65-DE29FBEB5D46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88BCDA-93E7-4A0E-B83A-8C647B3FF6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5797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++++++++++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88BCDA-93E7-4A0E-B83A-8C647B3FF64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76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8E65F-C03C-4602-94FC-65216248742D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74D19-F3F0-41A2-B11D-03546AE59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494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8E65F-C03C-4602-94FC-65216248742D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74D19-F3F0-41A2-B11D-03546AE59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757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8E65F-C03C-4602-94FC-65216248742D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74D19-F3F0-41A2-B11D-03546AE59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530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8E65F-C03C-4602-94FC-65216248742D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74D19-F3F0-41A2-B11D-03546AE59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772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8E65F-C03C-4602-94FC-65216248742D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74D19-F3F0-41A2-B11D-03546AE59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341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8E65F-C03C-4602-94FC-65216248742D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74D19-F3F0-41A2-B11D-03546AE59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034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8E65F-C03C-4602-94FC-65216248742D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74D19-F3F0-41A2-B11D-03546AE59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035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8E65F-C03C-4602-94FC-65216248742D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74D19-F3F0-41A2-B11D-03546AE59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847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8E65F-C03C-4602-94FC-65216248742D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74D19-F3F0-41A2-B11D-03546AE59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884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8E65F-C03C-4602-94FC-65216248742D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74D19-F3F0-41A2-B11D-03546AE59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09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8E65F-C03C-4602-94FC-65216248742D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74D19-F3F0-41A2-B11D-03546AE59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168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38E65F-C03C-4602-94FC-65216248742D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874D19-F3F0-41A2-B11D-03546AE59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715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2243" t="8825" r="12208" b="11764"/>
          <a:stretch/>
        </p:blipFill>
        <p:spPr>
          <a:xfrm>
            <a:off x="1183342" y="416859"/>
            <a:ext cx="9829800" cy="580913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555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2079" r="12226"/>
          <a:stretch/>
        </p:blipFill>
        <p:spPr>
          <a:xfrm>
            <a:off x="1162049" y="-228600"/>
            <a:ext cx="9848851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280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1656" t="4269" r="12517" b="5412"/>
          <a:stretch/>
        </p:blipFill>
        <p:spPr>
          <a:xfrm>
            <a:off x="-431877" y="-295507"/>
            <a:ext cx="9865810" cy="6607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710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1933" r="12812" b="4948"/>
          <a:stretch/>
        </p:blipFill>
        <p:spPr>
          <a:xfrm>
            <a:off x="1142999" y="-228600"/>
            <a:ext cx="9791701" cy="695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47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2665" r="12372" b="4948"/>
          <a:stretch/>
        </p:blipFill>
        <p:spPr>
          <a:xfrm>
            <a:off x="1238249" y="-228600"/>
            <a:ext cx="9753601" cy="695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008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2519" r="12519" b="2604"/>
          <a:stretch/>
        </p:blipFill>
        <p:spPr>
          <a:xfrm>
            <a:off x="1219200" y="0"/>
            <a:ext cx="9753600" cy="712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48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2811" r="12225" b="5280"/>
          <a:stretch/>
        </p:blipFill>
        <p:spPr>
          <a:xfrm>
            <a:off x="1257300" y="-228600"/>
            <a:ext cx="9753600" cy="6928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8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2</Words>
  <Application>Microsoft Office PowerPoint</Application>
  <PresentationFormat>Widescreen</PresentationFormat>
  <Paragraphs>2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4</cp:revision>
  <dcterms:created xsi:type="dcterms:W3CDTF">2020-10-02T10:22:42Z</dcterms:created>
  <dcterms:modified xsi:type="dcterms:W3CDTF">2020-10-02T10:41:02Z</dcterms:modified>
</cp:coreProperties>
</file>