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3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95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7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39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0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19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3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8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8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8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6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E0F2-8AEA-4636-851B-B4B5D85B770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545157-3FB4-40F5-BBC6-59CCD2E1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F67A-5735-43CA-9927-AA0C24558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Припрема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пројектовање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Узимање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података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sr-Latn-R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Делови</a:t>
            </a:r>
            <a:r>
              <a:rPr lang="en-US" sz="40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пројекта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8BC70-6C35-45FF-B768-5372DCA4D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2.час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3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A4B6-33CF-4763-8102-BFF3C899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Припрема</a:t>
            </a:r>
            <a:r>
              <a:rPr lang="en-US" sz="32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sz="32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пројектовање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F465-2352-4FF5-AD8A-B1810EF8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R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Електричне инсталације у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стамбеним зградама, административним и погонским објектима треба да омогуће боравак и рад људи без дневне светлости, везу са телефоном, радиом и телевизором, коришћење електричне енергије у инсталацијама моторног погона и заштиту од атмосферских утицаја.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Припрема за пројектовање обухвата проучавање грађевинског пројекта и свих других пројеката  према  којима се уграђује електро опрема (технолошки пројекат, машински пројекат)... Из ових пројеката могу се прикупити подаци о тачној локацији објекта, намени објекта, пријемницима који ће бити уграђени, о димензијама и уређењу круга са спољном расветом, о начину прикључења објекта на дистрибутивну мрежу.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основу свега овога прави се идејни пројекат. Према идејном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пријекту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се добијају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сагланости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прикључке – електроенергетска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сагласнот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сагласност за РТТ прикључак ....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7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A4B6-33CF-4763-8102-BFF3C899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Припрема</a:t>
            </a:r>
            <a:r>
              <a:rPr lang="en-US" sz="32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sz="3200" b="1" dirty="0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C70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пројектовање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F465-2352-4FF5-AD8A-B1810EF8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r-Latn-R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 за издавање електроенергетске сагласности подноси се испоручиоцу 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Електродистрибуција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месту на чијој се локацији налази објекат) у писаном облику на обрасцу испоручиоца. Наводе се следећи подаци: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Потрошач(фирма и седиште, односно име, презиме и адреса),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Објекат за чије се прикључење тражи издавање електроенергетске сагласности,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 када се планира прикључење објекта,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Укупна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инсталисана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снага, вршно оптерећење, врста и начин прикључка (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монофазни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трофазни),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Намена потрошње електричне енергије.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Испоручилац-ЈП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Електродистрибуција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издаје писмену сагласност за прикључак: Снага, место прикључка, начин извођења.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основу идејног пројекта и електроенергетске сагласности прави се главни пројекат.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5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73B9-F076-49B1-8749-6921441A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Пројектни задатак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B6F5-460D-4DDC-A61F-CC4742BE6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r-Latn-R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r-Latn-R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Пројектни задатак садржи опште, техничке и економске податке. Општи подаци су: подаци о инвеститору, подаци о објекту, подаци о месту грађења, време и етапе градње.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Технички подаци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су:подлоге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резултати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предходних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истраживања и подаци о објекту. Инвеститор даје податке о </a:t>
            </a:r>
            <a:r>
              <a:rPr lang="sr-Cyrl-R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инсталисаним</a:t>
            </a:r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снагама свих машина и других пријемника и наводи захтеве везане за технолошки процес. Износи своје жеље у погледу избора опреме  и пријемника.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току израде пројекта, пројектант се својим решењима уклапа у захтеве инвеститора ако су они у складу са важећим прописима.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7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A4CC-BF40-4A63-80BE-AE46B51F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Пример:   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2FBE0-E582-4047-9F4B-29E301E4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Projektni zadatak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PREDMET:Izrada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glavnog projekta električne instalacije vikend kuce.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Podaci kojima raspolažem: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sr-Latn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Opšti deo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Investitor: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Predmet projektovanja: električna instalacija i gromobranska instalacija kuce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 početka gradnje: odmah po dobijanju tehničke dokumentacije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R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Tehnički podaci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Građevinska osnova stana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Vrsta priključka: kablovski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2.3. 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 napajanja: TT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2.4.</a:t>
            </a:r>
            <a:r>
              <a:rPr lang="sr-Latn-R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 zaštite od atmosferskog pražnjenja urađen je propisno izvedeno gromobranskom instalacijom kuće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Projektovanje uraditi prema važećem zakonu o izgradnji objekta i prema važećim standardima i propisima za ovu vrstu </a:t>
            </a: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instalacija.Predvideti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sve potrebne mere </a:t>
            </a: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zastite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prema Zakonu o </a:t>
            </a: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zastiti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radu.U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projektu predvideti telefonski i antenski </a:t>
            </a:r>
            <a:r>
              <a:rPr lang="sr-Latn-R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prikljucak</a:t>
            </a:r>
            <a:r>
              <a:rPr lang="sr-Latn-R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Dana: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2004.                                                                                          </a:t>
            </a:r>
            <a:r>
              <a:rPr lang="en-US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investitora</a:t>
            </a:r>
            <a:r>
              <a:rPr lang="en-US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496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499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Times New Roman</vt:lpstr>
      <vt:lpstr>Trebuchet MS</vt:lpstr>
      <vt:lpstr>Wingdings 3</vt:lpstr>
      <vt:lpstr>Facet</vt:lpstr>
      <vt:lpstr>Припрема за пројектовање. Узимање података.  Делови пројекта</vt:lpstr>
      <vt:lpstr>Припрема за пројектовање</vt:lpstr>
      <vt:lpstr>Припрема за пројектовање</vt:lpstr>
      <vt:lpstr>Пројектни задатак </vt:lpstr>
      <vt:lpstr>Пример:   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Припрема за пројектовање. Узимање података.  Делови пројекта</dc:title>
  <dc:creator>MILENTIJEVIC DRAGICA</dc:creator>
  <cp:lastModifiedBy>MILENTIJEVIC DRAGICA</cp:lastModifiedBy>
  <cp:revision>1</cp:revision>
  <dcterms:created xsi:type="dcterms:W3CDTF">2021-12-12T08:26:25Z</dcterms:created>
  <dcterms:modified xsi:type="dcterms:W3CDTF">2021-12-12T08:34:43Z</dcterms:modified>
</cp:coreProperties>
</file>