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Default Extension="bin" ContentType="application/vnd.openxmlformats-officedocument.oleObject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60" r:id="rId5"/>
    <p:sldId id="259" r:id="rId6"/>
    <p:sldId id="261" r:id="rId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73" d="100"/>
          <a:sy n="73" d="100"/>
        </p:scale>
        <p:origin x="-1074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321CD8-FBEF-422D-84E4-1452D6C9A003}" type="datetimeFigureOut">
              <a:rPr lang="en-US" smtClean="0"/>
              <a:pPr/>
              <a:t>4/18/2012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150CFE-DB09-45FD-834E-F6058525344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321CD8-FBEF-422D-84E4-1452D6C9A003}" type="datetimeFigureOut">
              <a:rPr lang="en-US" smtClean="0"/>
              <a:pPr/>
              <a:t>4/18/2012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150CFE-DB09-45FD-834E-F6058525344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321CD8-FBEF-422D-84E4-1452D6C9A003}" type="datetimeFigureOut">
              <a:rPr lang="en-US" smtClean="0"/>
              <a:pPr/>
              <a:t>4/18/2012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150CFE-DB09-45FD-834E-F6058525344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321CD8-FBEF-422D-84E4-1452D6C9A003}" type="datetimeFigureOut">
              <a:rPr lang="en-US" smtClean="0"/>
              <a:pPr/>
              <a:t>4/18/2012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150CFE-DB09-45FD-834E-F6058525344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321CD8-FBEF-422D-84E4-1452D6C9A003}" type="datetimeFigureOut">
              <a:rPr lang="en-US" smtClean="0"/>
              <a:pPr/>
              <a:t>4/18/2012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150CFE-DB09-45FD-834E-F6058525344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321CD8-FBEF-422D-84E4-1452D6C9A003}" type="datetimeFigureOut">
              <a:rPr lang="en-US" smtClean="0"/>
              <a:pPr/>
              <a:t>4/18/2012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150CFE-DB09-45FD-834E-F6058525344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321CD8-FBEF-422D-84E4-1452D6C9A003}" type="datetimeFigureOut">
              <a:rPr lang="en-US" smtClean="0"/>
              <a:pPr/>
              <a:t>4/18/2012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150CFE-DB09-45FD-834E-F6058525344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321CD8-FBEF-422D-84E4-1452D6C9A003}" type="datetimeFigureOut">
              <a:rPr lang="en-US" smtClean="0"/>
              <a:pPr/>
              <a:t>4/18/2012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150CFE-DB09-45FD-834E-F6058525344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321CD8-FBEF-422D-84E4-1452D6C9A003}" type="datetimeFigureOut">
              <a:rPr lang="en-US" smtClean="0"/>
              <a:pPr/>
              <a:t>4/18/2012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150CFE-DB09-45FD-834E-F6058525344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321CD8-FBEF-422D-84E4-1452D6C9A003}" type="datetimeFigureOut">
              <a:rPr lang="en-US" smtClean="0"/>
              <a:pPr/>
              <a:t>4/18/2012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150CFE-DB09-45FD-834E-F6058525344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321CD8-FBEF-422D-84E4-1452D6C9A003}" type="datetimeFigureOut">
              <a:rPr lang="en-US" smtClean="0"/>
              <a:pPr/>
              <a:t>4/18/2012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4F150CFE-DB09-45FD-834E-F6058525344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21321CD8-FBEF-422D-84E4-1452D6C9A003}" type="datetimeFigureOut">
              <a:rPr lang="en-US" smtClean="0"/>
              <a:pPr/>
              <a:t>4/18/2012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4F150CFE-DB09-45FD-834E-F60585253445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2709841"/>
            <a:ext cx="8358246" cy="41481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1643050"/>
            <a:ext cx="8929718" cy="11430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TextBox 5"/>
          <p:cNvSpPr txBox="1"/>
          <p:nvPr/>
        </p:nvSpPr>
        <p:spPr>
          <a:xfrm>
            <a:off x="928662" y="714356"/>
            <a:ext cx="721523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i="1" dirty="0" smtClean="0">
                <a:latin typeface="Times New Roman" pitchFamily="18" charset="0"/>
                <a:cs typeface="Times New Roman" pitchFamily="18" charset="0"/>
              </a:rPr>
              <a:t>                  </a:t>
            </a:r>
            <a:r>
              <a:rPr lang="sr-Cyrl-CS" sz="3600" b="1" i="1" smtClean="0">
                <a:latin typeface="Times New Roman" pitchFamily="18" charset="0"/>
                <a:cs typeface="Times New Roman" pitchFamily="18" charset="0"/>
              </a:rPr>
              <a:t>ПРИЗМА</a:t>
            </a:r>
            <a:endParaRPr lang="en-US" sz="3600" b="1" i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1285860"/>
            <a:ext cx="8572560" cy="12858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282" y="2571744"/>
            <a:ext cx="5000660" cy="37862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286348" y="2714620"/>
            <a:ext cx="3857652" cy="371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1571612"/>
            <a:ext cx="8072494" cy="3857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071547"/>
            <a:ext cx="9144000" cy="17145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2786058"/>
            <a:ext cx="9144000" cy="40719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42844" y="785794"/>
            <a:ext cx="8858312" cy="5324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Osnovni</a:t>
            </a:r>
            <a:r>
              <a:rPr lang="en-US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primjer</a:t>
            </a:r>
            <a:r>
              <a:rPr lang="en-US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: 1.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Izračunati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povrsinu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zapreminu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kocke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ivice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6 cm.</a:t>
            </a:r>
          </a:p>
          <a:p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                          2. 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Izračunati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površinu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zapreminu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kvadra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cije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su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ivice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osnovice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12 cm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10 cm, a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visina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iznosi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                              15 cm.</a:t>
            </a:r>
          </a:p>
          <a:p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Zadaci</a:t>
            </a:r>
            <a:r>
              <a:rPr lang="en-US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 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1.Prava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pravilna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cetvorostrana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prizma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ima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visinu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16 cm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povrsinu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370 cm</a:t>
            </a:r>
            <a:r>
              <a:rPr lang="en-US" sz="2000" baseline="30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Naci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osnovnu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ivicu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            2.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Izracunati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P 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V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prave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trostrane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jednakoivicne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prizme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ivice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a = 8 cm.</a:t>
            </a:r>
          </a:p>
          <a:p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            3.Osnova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prave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prizme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je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romb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cije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su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dijagonale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d</a:t>
            </a:r>
            <a:r>
              <a:rPr lang="en-US" sz="2000" baseline="-25000" dirty="0" smtClean="0">
                <a:latin typeface="Times New Roman" pitchFamily="18" charset="0"/>
                <a:cs typeface="Times New Roman" pitchFamily="18" charset="0"/>
              </a:rPr>
              <a:t>1=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18cm 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d</a:t>
            </a:r>
            <a:r>
              <a:rPr lang="en-US" sz="2000" baseline="-25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=24cm,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dok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je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dijagonala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bocne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strane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prizme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d=39 cm.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Izracunati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P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prizme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            4.Osnova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prave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prizme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je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jednakokraki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trougao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cija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je 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osnovna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ivica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10 dm, a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visina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tog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trougla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jednaka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je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visini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prizme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Ako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je V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prizme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720 dm</a:t>
            </a:r>
            <a:r>
              <a:rPr lang="en-US" sz="2000" baseline="30000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izracunati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P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prizme</a:t>
            </a:r>
            <a:r>
              <a:rPr lang="en-US" dirty="0" smtClean="0"/>
              <a:t>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500034" y="642918"/>
            <a:ext cx="8429684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Основа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праве призме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је једнакокраки троугао основице дужине 14</a:t>
            </a:r>
            <a:r>
              <a:rPr kumimoji="0" lang="sr-Latn-C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cm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и крака дужине 25</a:t>
            </a:r>
            <a:r>
              <a:rPr kumimoji="0" lang="sr-Latn-C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cm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Површина омотача је 640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cm</a:t>
            </a:r>
            <a:r>
              <a:rPr kumimoji="0" lang="ru-RU" sz="2400" b="0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Израчунати површину и запремину призме.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42844" y="2000240"/>
            <a:ext cx="871543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CS" sz="2400" dirty="0" smtClean="0">
                <a:latin typeface="Times New Roman" pitchFamily="18" charset="0"/>
                <a:cs typeface="Times New Roman" pitchFamily="18" charset="0"/>
              </a:rPr>
              <a:t>6.Ивице  двије коцке односе се у размјери 4:3. Колике су им површине ако им се површине разликују за 168?</a:t>
            </a:r>
          </a:p>
          <a:p>
            <a:endParaRPr lang="sr-Cyrl-CS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sr-Cyrl-CS" sz="2400" dirty="0" smtClean="0">
                <a:latin typeface="Times New Roman" pitchFamily="18" charset="0"/>
                <a:cs typeface="Times New Roman" pitchFamily="18" charset="0"/>
              </a:rPr>
              <a:t>7. Димензије квадра су три узастопна цијела броја, а дијагонала је           . Израчунати површину квадра.</a:t>
            </a:r>
          </a:p>
          <a:p>
            <a:endParaRPr lang="sr-Cyrl-CS" sz="24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42844" y="785794"/>
            <a:ext cx="4286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CS" sz="2400" dirty="0" smtClean="0">
                <a:latin typeface="Times New Roman" pitchFamily="18" charset="0"/>
                <a:cs typeface="Times New Roman" pitchFamily="18" charset="0"/>
              </a:rPr>
              <a:t>5.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6" name="Object 5"/>
          <p:cNvGraphicFramePr>
            <a:graphicFrameLocks noChangeAspect="1"/>
          </p:cNvGraphicFramePr>
          <p:nvPr/>
        </p:nvGraphicFramePr>
        <p:xfrm>
          <a:off x="500034" y="3500438"/>
          <a:ext cx="785818" cy="500066"/>
        </p:xfrm>
        <a:graphic>
          <a:graphicData uri="http://schemas.openxmlformats.org/presentationml/2006/ole">
            <p:oleObj spid="_x0000_s2050" name="Equation" r:id="rId3" imgW="380880" imgH="228600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120</TotalTime>
  <Words>206</Words>
  <Application>Microsoft Office PowerPoint</Application>
  <PresentationFormat>On-screen Show (4:3)</PresentationFormat>
  <Paragraphs>18</Paragraphs>
  <Slides>6</Slides>
  <Notes>0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8" baseType="lpstr">
      <vt:lpstr>Flow</vt:lpstr>
      <vt:lpstr>Equation</vt:lpstr>
      <vt:lpstr>Slide 1</vt:lpstr>
      <vt:lpstr>Slide 2</vt:lpstr>
      <vt:lpstr>Slide 3</vt:lpstr>
      <vt:lpstr>Slide 4</vt:lpstr>
      <vt:lpstr>Slide 5</vt:lpstr>
      <vt:lpstr>Slide 6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HP</dc:creator>
  <cp:lastModifiedBy>HP</cp:lastModifiedBy>
  <cp:revision>17</cp:revision>
  <dcterms:created xsi:type="dcterms:W3CDTF">2012-03-16T20:18:15Z</dcterms:created>
  <dcterms:modified xsi:type="dcterms:W3CDTF">2012-04-18T12:41:39Z</dcterms:modified>
</cp:coreProperties>
</file>