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1CD8-FBEF-422D-84E4-1452D6C9A003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CFE-DB09-45FD-834E-F60585253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1CD8-FBEF-422D-84E4-1452D6C9A003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CFE-DB09-45FD-834E-F60585253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1CD8-FBEF-422D-84E4-1452D6C9A003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CFE-DB09-45FD-834E-F60585253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1CD8-FBEF-422D-84E4-1452D6C9A003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CFE-DB09-45FD-834E-F60585253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1CD8-FBEF-422D-84E4-1452D6C9A003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CFE-DB09-45FD-834E-F60585253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1CD8-FBEF-422D-84E4-1452D6C9A003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CFE-DB09-45FD-834E-F60585253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1CD8-FBEF-422D-84E4-1452D6C9A003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CFE-DB09-45FD-834E-F60585253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1CD8-FBEF-422D-84E4-1452D6C9A003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CFE-DB09-45FD-834E-F60585253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1CD8-FBEF-422D-84E4-1452D6C9A003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CFE-DB09-45FD-834E-F60585253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1CD8-FBEF-422D-84E4-1452D6C9A003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0CFE-DB09-45FD-834E-F605852534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1CD8-FBEF-422D-84E4-1452D6C9A003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150CFE-DB09-45FD-834E-F605852534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321CD8-FBEF-422D-84E4-1452D6C9A003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150CFE-DB09-45FD-834E-F605852534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09841"/>
            <a:ext cx="8358246" cy="414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43050"/>
            <a:ext cx="892971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28662" y="71435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sr-Cyrl-CS" sz="3600" b="1" i="1" smtClean="0">
                <a:latin typeface="Times New Roman" pitchFamily="18" charset="0"/>
                <a:cs typeface="Times New Roman" pitchFamily="18" charset="0"/>
              </a:rPr>
              <a:t>ПРИЗМА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572560" cy="128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571744"/>
            <a:ext cx="500066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48" y="2714620"/>
            <a:ext cx="385765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807249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7"/>
            <a:ext cx="9144000" cy="171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86058"/>
            <a:ext cx="9144000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785794"/>
            <a:ext cx="88583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Izračunati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povrsinu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zapreminu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kocke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ivice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6 cm.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2.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Izračunati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površinu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zapreminu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kvadra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ivice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osnovice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12 cm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10 cm,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visina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iznosi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15 cm.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Zadaci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1.Prava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pravilna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cetvorostrana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prizma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visinu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16 cm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povrsinu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370 cm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osnovnu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ivicu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Izracunati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prave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trostrane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jednakoivicne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prizme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ivice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= 8 cm.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3.Osnova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prave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prizme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romb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dijagonale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18cm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=24cm,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dijagonala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bocne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prizme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d=39 cm.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Izracunati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prizme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4.Osnova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prave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prizme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jednakokraki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trougao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cija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je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ivica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10 dm,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visina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trougla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jednaka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visini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prizme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je V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prizme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720 dm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izracunati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prizme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642918"/>
            <a:ext cx="84296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праве призме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је једнакокраки троугао основице дужине 14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крака дужине 25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Површина омотача је 640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cm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Израчунати површину и запремину призме.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2000240"/>
            <a:ext cx="8715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6.Ивице  двије коцке односе се у размјери 4:3. Колике су им површине ако им се површине разликују за 168?</a:t>
            </a:r>
          </a:p>
          <a:p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7. Димензије квадра су три узастопна цијела броја, а дијагонала је           . Израчунати површину квадра.</a:t>
            </a:r>
          </a:p>
          <a:p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78579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5.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00034" y="3500438"/>
          <a:ext cx="785818" cy="500066"/>
        </p:xfrm>
        <a:graphic>
          <a:graphicData uri="http://schemas.openxmlformats.org/presentationml/2006/ole">
            <p:oleObj spid="_x0000_s2050" name="Equation" r:id="rId3" imgW="380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206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Flow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17</cp:revision>
  <dcterms:created xsi:type="dcterms:W3CDTF">2012-03-16T20:18:15Z</dcterms:created>
  <dcterms:modified xsi:type="dcterms:W3CDTF">2012-04-18T12:41:39Z</dcterms:modified>
</cp:coreProperties>
</file>