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21CD8-FBEF-422D-84E4-1452D6C9A003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50CFE-DB09-45FD-834E-F605852534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21CD8-FBEF-422D-84E4-1452D6C9A003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50CFE-DB09-45FD-834E-F605852534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21CD8-FBEF-422D-84E4-1452D6C9A003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50CFE-DB09-45FD-834E-F605852534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21CD8-FBEF-422D-84E4-1452D6C9A003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50CFE-DB09-45FD-834E-F605852534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21CD8-FBEF-422D-84E4-1452D6C9A003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50CFE-DB09-45FD-834E-F605852534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21CD8-FBEF-422D-84E4-1452D6C9A003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50CFE-DB09-45FD-834E-F605852534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21CD8-FBEF-422D-84E4-1452D6C9A003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50CFE-DB09-45FD-834E-F605852534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21CD8-FBEF-422D-84E4-1452D6C9A003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50CFE-DB09-45FD-834E-F605852534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21CD8-FBEF-422D-84E4-1452D6C9A003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50CFE-DB09-45FD-834E-F605852534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21CD8-FBEF-422D-84E4-1452D6C9A003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50CFE-DB09-45FD-834E-F605852534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21CD8-FBEF-422D-84E4-1452D6C9A003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F150CFE-DB09-45FD-834E-F605852534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1321CD8-FBEF-422D-84E4-1452D6C9A003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F150CFE-DB09-45FD-834E-F6058525344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709841"/>
            <a:ext cx="8358246" cy="4148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643050"/>
            <a:ext cx="8929718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928662" y="714356"/>
            <a:ext cx="72152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sr-Cyrl-CS" sz="3600" b="1" i="1" smtClean="0">
                <a:latin typeface="Times New Roman" pitchFamily="18" charset="0"/>
                <a:cs typeface="Times New Roman" pitchFamily="18" charset="0"/>
              </a:rPr>
              <a:t>ПРИЗМА</a:t>
            </a:r>
            <a:endParaRPr lang="en-US" sz="36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285860"/>
            <a:ext cx="8572560" cy="1285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571744"/>
            <a:ext cx="5000660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86348" y="2714620"/>
            <a:ext cx="3857652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571612"/>
            <a:ext cx="8072494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71547"/>
            <a:ext cx="9144000" cy="1714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786058"/>
            <a:ext cx="9144000" cy="407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2844" y="785794"/>
            <a:ext cx="885831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Osnovni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primjer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1.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Izračunati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povrsinu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zapreminu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kocke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ivice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6 cm.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2.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Izračunati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površinu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zapreminu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kvadra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cije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ivice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osnovice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12 cm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10 cm, 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visina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iznosi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   15 cm.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Zadaci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1.Prava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pravilna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cetvorostrana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prizma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visinu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16 cm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povrsinu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370 cm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Naci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osnovnu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ivicu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2.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Izracunati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V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prave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trostrane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jednakoivicne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prizme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ivice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 = 8 cm.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3.Osnova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prave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prizme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romb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cije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dijagonale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1=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18cm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=24cm,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dok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dijagonala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bocne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strane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prizme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d=39 cm.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Izracunati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prizme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4.Osnova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prave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prizme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jednakokraki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trougao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cija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je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osnovna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ivica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10 dm, 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visina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tog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trougla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jednaka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visini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prizme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je V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prizme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720 dm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izracunati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prizme</a:t>
            </a:r>
            <a:r>
              <a:rPr lang="en-US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00034" y="642918"/>
            <a:ext cx="842968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праве призме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је једнакокраки троугао основице дужине 14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cm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крака дужине 25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cm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Површина омотача је 640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cm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Израчунати површину и запремину призме.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2844" y="2000240"/>
            <a:ext cx="87154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6.Ивице  двије коцке односе се у размјери 4:3. Колике су им површине ако им се површине разликују за 168?</a:t>
            </a:r>
          </a:p>
          <a:p>
            <a:endParaRPr lang="sr-Cyrl-C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7. Димензије квадра су три узастопна цијела броја, а дијагонала је           . Израчунати површину квадра.</a:t>
            </a:r>
          </a:p>
          <a:p>
            <a:endParaRPr lang="sr-Cyrl-C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44" y="785794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5.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00034" y="3500438"/>
          <a:ext cx="785818" cy="500066"/>
        </p:xfrm>
        <a:graphic>
          <a:graphicData uri="http://schemas.openxmlformats.org/presentationml/2006/ole">
            <p:oleObj spid="_x0000_s2050" name="Equation" r:id="rId3" imgW="3808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120</TotalTime>
  <Words>206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Flow</vt:lpstr>
      <vt:lpstr>Equation</vt:lpstr>
      <vt:lpstr>Slide 1</vt:lpstr>
      <vt:lpstr>Slide 2</vt:lpstr>
      <vt:lpstr>Slide 3</vt:lpstr>
      <vt:lpstr>Slide 4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17</cp:revision>
  <dcterms:created xsi:type="dcterms:W3CDTF">2012-03-16T20:18:15Z</dcterms:created>
  <dcterms:modified xsi:type="dcterms:W3CDTF">2012-04-18T12:41:39Z</dcterms:modified>
</cp:coreProperties>
</file>