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Elementarne funkcije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E641E-7D0C-488D-A749-B54ADDCB2F1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20FB8-D9A6-4E75-A468-01C3F846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49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Elementarne funkcije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CBB58-B07A-4EEA-B1A6-FB8E17238BE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CA4B6-CDC5-48AB-A57B-39E78D71C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6477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Elementarne funkcije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9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BA9-AE3F-49A0-BE1F-7E45641FB5A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C074AE4-F4DF-41EF-839F-4D358FDC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3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BA9-AE3F-49A0-BE1F-7E45641FB5A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4AE4-F4DF-41EF-839F-4D358FDC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0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BA9-AE3F-49A0-BE1F-7E45641FB5A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4AE4-F4DF-41EF-839F-4D358FDC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9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BA9-AE3F-49A0-BE1F-7E45641FB5A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4AE4-F4DF-41EF-839F-4D358FDC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3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433EBA9-AE3F-49A0-BE1F-7E45641FB5A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C074AE4-F4DF-41EF-839F-4D358FDC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3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BA9-AE3F-49A0-BE1F-7E45641FB5A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4AE4-F4DF-41EF-839F-4D358FDC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9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BA9-AE3F-49A0-BE1F-7E45641FB5A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4AE4-F4DF-41EF-839F-4D358FDC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3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BA9-AE3F-49A0-BE1F-7E45641FB5A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4AE4-F4DF-41EF-839F-4D358FDC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0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BA9-AE3F-49A0-BE1F-7E45641FB5A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4AE4-F4DF-41EF-839F-4D358FDC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4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BA9-AE3F-49A0-BE1F-7E45641FB5A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4AE4-F4DF-41EF-839F-4D358FDC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BA9-AE3F-49A0-BE1F-7E45641FB5AF}" type="datetimeFigureOut">
              <a:rPr lang="en-US" smtClean="0"/>
              <a:t>10/4/2020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4AE4-F4DF-41EF-839F-4D358FDC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5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433EBA9-AE3F-49A0-BE1F-7E45641FB5A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C074AE4-F4DF-41EF-839F-4D358FDC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9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00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 smtClean="0"/>
              <a:t>Elementarne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funkcije</a:t>
            </a:r>
            <a:r>
              <a:rPr lang="en-US" sz="9600" b="1" dirty="0" smtClean="0"/>
              <a:t> 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2755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6111" r="30972" b="6386"/>
          <a:stretch/>
        </p:blipFill>
        <p:spPr bwMode="auto">
          <a:xfrm>
            <a:off x="253480" y="607260"/>
            <a:ext cx="7115903" cy="5403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9027" t="9253" r="38473" b="3936"/>
          <a:stretch/>
        </p:blipFill>
        <p:spPr bwMode="auto">
          <a:xfrm>
            <a:off x="5264634" y="386029"/>
            <a:ext cx="6927366" cy="5846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569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9253" r="-695" b="13189"/>
          <a:stretch/>
        </p:blipFill>
        <p:spPr bwMode="auto">
          <a:xfrm>
            <a:off x="476762" y="2142025"/>
            <a:ext cx="11388589" cy="4476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1009" y="647114"/>
            <a:ext cx="5922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4000" dirty="0" smtClean="0"/>
              <a:t>4. Trigonometrijske funkcije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5755" y="2827606"/>
                <a:ext cx="18331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755" y="2827606"/>
                <a:ext cx="1833131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18252" y="5361576"/>
                <a:ext cx="18748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252" y="5361576"/>
                <a:ext cx="187480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8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3472" t="2449" r="35556" b="-689"/>
          <a:stretch/>
        </p:blipFill>
        <p:spPr bwMode="auto">
          <a:xfrm>
            <a:off x="338870" y="1168865"/>
            <a:ext cx="5284515" cy="5198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5417" t="816" r="39167" b="2304"/>
          <a:stretch/>
        </p:blipFill>
        <p:spPr bwMode="auto">
          <a:xfrm>
            <a:off x="6191484" y="1168865"/>
            <a:ext cx="5745246" cy="5126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69476" y="584089"/>
                <a:ext cx="16920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sz="3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3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𝑡𝑔𝑥</m:t>
                      </m:r>
                    </m:oMath>
                  </m:oMathPara>
                </a14:m>
                <a:endParaRPr lang="en-US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476" y="584089"/>
                <a:ext cx="169206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62314" y="584090"/>
                <a:ext cx="18812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𝑐𝑡𝑔𝑥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314" y="584090"/>
                <a:ext cx="1881221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1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6805" t="15785" r="50278" b="9651"/>
          <a:stretch/>
        </p:blipFill>
        <p:spPr bwMode="auto">
          <a:xfrm>
            <a:off x="4652521" y="224936"/>
            <a:ext cx="7280860" cy="6455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745588"/>
            <a:ext cx="801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4000" dirty="0" smtClean="0"/>
              <a:t>5. Arkus funkcije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348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78" t="8165" r="16667" b="19448"/>
          <a:stretch/>
        </p:blipFill>
        <p:spPr bwMode="auto">
          <a:xfrm>
            <a:off x="196948" y="562869"/>
            <a:ext cx="11741885" cy="5919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09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719" y="1255594"/>
            <a:ext cx="95670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Elementarne</a:t>
            </a:r>
            <a:r>
              <a:rPr lang="en-US" sz="2400" dirty="0" smtClean="0"/>
              <a:t> </a:t>
            </a:r>
            <a:r>
              <a:rPr lang="en-US" sz="2400" dirty="0" err="1" smtClean="0"/>
              <a:t>funkcije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sr-Latn-ME" sz="2400" dirty="0" smtClean="0"/>
              <a:t> funkcije koje se dobijaju primjenom konačnog broja puta algebarskih operacija (sabiranje, oduzimanje, množenje, dijeljenje, stepenovanje, slaganje-kompozicija funkcija) na osnovne elementarne funkcije</a:t>
            </a:r>
            <a:r>
              <a:rPr lang="en-US" sz="2400" dirty="0" smtClean="0"/>
              <a:t>:</a:t>
            </a:r>
            <a:r>
              <a:rPr lang="sr-Latn-ME" sz="2400" dirty="0" smtClean="0"/>
              <a:t> </a:t>
            </a:r>
          </a:p>
          <a:p>
            <a:endParaRPr lang="sr-Latn-M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sr-Latn-ME" sz="2400" dirty="0" smtClean="0"/>
              <a:t>stepene funkcije</a:t>
            </a:r>
          </a:p>
          <a:p>
            <a:pPr marL="457200" indent="-457200">
              <a:buFont typeface="+mj-lt"/>
              <a:buAutoNum type="arabicPeriod"/>
            </a:pPr>
            <a:r>
              <a:rPr lang="sr-Latn-ME" sz="2400" dirty="0"/>
              <a:t>e</a:t>
            </a:r>
            <a:r>
              <a:rPr lang="sr-Latn-ME" sz="2400" dirty="0" smtClean="0"/>
              <a:t>ksponencijalne funkcije</a:t>
            </a:r>
          </a:p>
          <a:p>
            <a:pPr marL="457200" indent="-457200">
              <a:buFont typeface="+mj-lt"/>
              <a:buAutoNum type="arabicPeriod"/>
            </a:pPr>
            <a:r>
              <a:rPr lang="sr-Latn-ME" sz="2400" dirty="0"/>
              <a:t>l</a:t>
            </a:r>
            <a:r>
              <a:rPr lang="sr-Latn-ME" sz="2400" dirty="0" smtClean="0"/>
              <a:t>ogaritamske funkcije</a:t>
            </a:r>
          </a:p>
          <a:p>
            <a:pPr marL="457200" indent="-457200">
              <a:buFont typeface="+mj-lt"/>
              <a:buAutoNum type="arabicPeriod"/>
            </a:pPr>
            <a:r>
              <a:rPr lang="sr-Latn-ME" sz="2400" dirty="0"/>
              <a:t>t</a:t>
            </a:r>
            <a:r>
              <a:rPr lang="sr-Latn-ME" sz="2400" dirty="0" smtClean="0"/>
              <a:t>rigonometrijske funkcije </a:t>
            </a:r>
          </a:p>
          <a:p>
            <a:pPr marL="457200" indent="-457200">
              <a:buFont typeface="+mj-lt"/>
              <a:buAutoNum type="arabicPeriod"/>
            </a:pPr>
            <a:r>
              <a:rPr lang="sr-Latn-ME" sz="2400" dirty="0"/>
              <a:t>i</a:t>
            </a:r>
            <a:r>
              <a:rPr lang="sr-Latn-ME" sz="2400" dirty="0" smtClean="0"/>
              <a:t>nverzne trigonometrijske (arkus) funkcije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56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867" y="337361"/>
            <a:ext cx="44101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4400" dirty="0" smtClean="0"/>
              <a:t>1.Stepene funkcije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516867" y="1524716"/>
            <a:ext cx="3126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3200" dirty="0" smtClean="0"/>
              <a:t>Linearna funkcija: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6867" y="1942630"/>
                <a:ext cx="511697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  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𝑎𝑥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sr-Latn-ME" sz="32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67" y="1942630"/>
                <a:ext cx="5116978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 rotWithShape="1">
          <a:blip r:embed="rId3"/>
          <a:srcRect l="4028" t="2176" r="43889" b="-1778"/>
          <a:stretch/>
        </p:blipFill>
        <p:spPr bwMode="auto">
          <a:xfrm>
            <a:off x="5661190" y="1426617"/>
            <a:ext cx="4680000" cy="46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95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0833" t="971" r="25000" b="-713"/>
          <a:stretch/>
        </p:blipFill>
        <p:spPr bwMode="auto">
          <a:xfrm>
            <a:off x="1855909" y="1243631"/>
            <a:ext cx="7917364" cy="5278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6287" y="504967"/>
                <a:ext cx="534877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     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sr-Latn-ME" sz="32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87" y="504967"/>
                <a:ext cx="5348772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2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7223" r="40000" b="12735"/>
          <a:stretch/>
        </p:blipFill>
        <p:spPr bwMode="auto">
          <a:xfrm>
            <a:off x="2162028" y="1007856"/>
            <a:ext cx="7115229" cy="5748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0627" y="423081"/>
                <a:ext cx="8017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sz="3200" dirty="0" smtClean="0"/>
                  <a:t>Stepena funkcija: </a:t>
                </a:r>
                <a14:m>
                  <m:oMath xmlns:m="http://schemas.openxmlformats.org/officeDocument/2006/math"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𝑝𝑎𝑟𝑎𝑛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𝑏𝑟𝑜𝑗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27" y="423081"/>
                <a:ext cx="8017644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901" t="-14583" r="-2129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9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0139" t="-853" r="33889"/>
          <a:stretch/>
        </p:blipFill>
        <p:spPr bwMode="auto">
          <a:xfrm>
            <a:off x="5799771" y="0"/>
            <a:ext cx="6197800" cy="6643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2819" y="726218"/>
                <a:ext cx="4539512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ME" sz="3200" dirty="0" smtClean="0"/>
                  <a:t>Stepena funkcija: </a:t>
                </a:r>
                <a14:m>
                  <m:oMath xmlns:m="http://schemas.openxmlformats.org/officeDocument/2006/math"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sr-Latn-ME" sz="32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𝑛𝑒𝑝𝑎𝑟𝑎𝑛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𝑏𝑟𝑜𝑗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19" y="726218"/>
                <a:ext cx="4539512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3356" t="-7345" r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0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6388" t="1" r="43195" b="-3183"/>
          <a:stretch/>
        </p:blipFill>
        <p:spPr bwMode="auto">
          <a:xfrm>
            <a:off x="4262438" y="1696433"/>
            <a:ext cx="3457575" cy="3457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10278" t="-284" r="29444" b="1"/>
          <a:stretch/>
        </p:blipFill>
        <p:spPr bwMode="auto">
          <a:xfrm>
            <a:off x="2508443" y="1122847"/>
            <a:ext cx="6965563" cy="5662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20837" y="422031"/>
                <a:ext cx="74621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sz="3200" dirty="0" smtClean="0"/>
                  <a:t>Kvadratna funkcija: </a:t>
                </a:r>
                <a14:m>
                  <m:oMath xmlns:m="http://schemas.openxmlformats.org/officeDocument/2006/math"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sr-Latn-ME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r-Latn-M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837" y="422031"/>
                <a:ext cx="7462107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2042" t="-14583" r="-3268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0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4445" r="24306" b="2217"/>
          <a:stretch/>
        </p:blipFill>
        <p:spPr bwMode="auto">
          <a:xfrm>
            <a:off x="2335749" y="876658"/>
            <a:ext cx="7667583" cy="5981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6603" y="464234"/>
            <a:ext cx="4757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3200" dirty="0" smtClean="0"/>
              <a:t>2. Eksponencijalne funkcije</a:t>
            </a:r>
            <a:r>
              <a:rPr lang="sr-Latn-ME" sz="2400" dirty="0" smtClean="0"/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76381" y="3512878"/>
                <a:ext cx="2597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ME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ME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sr-Latn-M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381" y="3512878"/>
                <a:ext cx="2597314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6603" y="2135344"/>
                <a:ext cx="31690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ME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ME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sr-Latn-M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,  0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r-Latn-M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03" y="2135344"/>
                <a:ext cx="3169009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0278" r="27361" b="399"/>
          <a:stretch/>
        </p:blipFill>
        <p:spPr bwMode="auto">
          <a:xfrm>
            <a:off x="249015" y="1132457"/>
            <a:ext cx="5877517" cy="4790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8889" t="3538" r="29165" b="5298"/>
          <a:stretch/>
        </p:blipFill>
        <p:spPr bwMode="auto">
          <a:xfrm>
            <a:off x="6126532" y="1132457"/>
            <a:ext cx="5838403" cy="4823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7791" y="422031"/>
            <a:ext cx="5978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200" dirty="0" smtClean="0"/>
              <a:t>3. Logaritamske funkcije: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19311" y="1631852"/>
                <a:ext cx="25409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sr-Latn-ME" sz="2400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sr-Latn-ME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sr-Latn-ME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sr-Latn-ME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sr-Latn-M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311" y="1631852"/>
                <a:ext cx="254095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1456" y="1910636"/>
                <a:ext cx="3112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sr-Latn-ME" sz="2400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sr-Latn-ME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sr-Latn-ME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sr-Latn-ME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sr-Latn-M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, 0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r-Latn-M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456" y="1910636"/>
                <a:ext cx="3112647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3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359</TotalTime>
  <Words>209</Words>
  <Application>Microsoft Office PowerPoint</Application>
  <PresentationFormat>Custom</PresentationFormat>
  <Paragraphs>29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Wood Type</vt:lpstr>
      <vt:lpstr>Elementarne funkcije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Elementarne funkcije</dc:title>
  <dc:creator>Korisnik</dc:creator>
  <cp:lastModifiedBy>SVETLANA</cp:lastModifiedBy>
  <cp:revision>18</cp:revision>
  <dcterms:created xsi:type="dcterms:W3CDTF">2018-09-11T16:05:58Z</dcterms:created>
  <dcterms:modified xsi:type="dcterms:W3CDTF">2020-10-04T18:14:14Z</dcterms:modified>
</cp:coreProperties>
</file>