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4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641" y="2083165"/>
            <a:ext cx="6815669" cy="1515533"/>
          </a:xfrm>
        </p:spPr>
        <p:txBody>
          <a:bodyPr/>
          <a:lstStyle/>
          <a:p>
            <a:r>
              <a:rPr lang="sr-Latn-RS" dirty="0" smtClean="0">
                <a:latin typeface="Futura Bk BT" panose="020B0502020204020303" pitchFamily="34" charset="0"/>
              </a:rPr>
              <a:t>HEKTOR I ANDROMAHA</a:t>
            </a:r>
            <a:endParaRPr lang="en-US" dirty="0">
              <a:latin typeface="Futura Bk BT" panose="020B05020202040203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4878" y="3598698"/>
            <a:ext cx="1367422" cy="16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53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KO JE BIO HEKTOR?</a:t>
            </a:r>
            <a:endParaRPr lang="en-US" b="1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Futura Bk BT" panose="020B0502020204020303" pitchFamily="34" charset="0"/>
              </a:rPr>
              <a:t>Hektor je bio vođa trojanskih snaga u Trojanskom ratu između Ahejaca i Trojanaca</a:t>
            </a:r>
          </a:p>
          <a:p>
            <a:r>
              <a:rPr lang="sr-Latn-RS" dirty="0" smtClean="0">
                <a:latin typeface="Futura Bk BT" panose="020B0502020204020303" pitchFamily="34" charset="0"/>
              </a:rPr>
              <a:t>Hektor,</a:t>
            </a:r>
            <a:r>
              <a:rPr lang="sr-Cyrl-RS" dirty="0" smtClean="0">
                <a:latin typeface="Futura Bk BT" panose="020B0502020204020303" pitchFamily="34" charset="0"/>
              </a:rPr>
              <a:t> </a:t>
            </a:r>
            <a:r>
              <a:rPr lang="sr-Latn-RS" dirty="0" smtClean="0">
                <a:latin typeface="Futura Bk BT" panose="020B0502020204020303" pitchFamily="34" charset="0"/>
              </a:rPr>
              <a:t>sin Prijama i </a:t>
            </a:r>
            <a:r>
              <a:rPr lang="sr-Latn-RS" dirty="0" smtClean="0">
                <a:latin typeface="Futura Bk BT" panose="020B0502020204020303" pitchFamily="34" charset="0"/>
              </a:rPr>
              <a:t>Hekabe</a:t>
            </a:r>
            <a:r>
              <a:rPr lang="en-US" dirty="0" smtClean="0">
                <a:latin typeface="Futura Bk BT" panose="020B0502020204020303" pitchFamily="34" charset="0"/>
              </a:rPr>
              <a:t>, </a:t>
            </a:r>
            <a:r>
              <a:rPr lang="sr-Latn-RS" dirty="0" smtClean="0">
                <a:latin typeface="Futura Bk BT" panose="020B0502020204020303" pitchFamily="34" charset="0"/>
              </a:rPr>
              <a:t>najhrabriji </a:t>
            </a:r>
            <a:r>
              <a:rPr lang="sr-Latn-RS" dirty="0" smtClean="0">
                <a:latin typeface="Futura Bk BT" panose="020B0502020204020303" pitchFamily="34" charset="0"/>
              </a:rPr>
              <a:t>je branilac Troje i vrhovni zapov</a:t>
            </a:r>
            <a:r>
              <a:rPr lang="en-US" dirty="0" smtClean="0">
                <a:latin typeface="Futura Bk BT" panose="020B0502020204020303" pitchFamily="34" charset="0"/>
              </a:rPr>
              <a:t>j</a:t>
            </a:r>
            <a:r>
              <a:rPr lang="sr-Latn-RS" dirty="0" smtClean="0">
                <a:latin typeface="Futura Bk BT" panose="020B0502020204020303" pitchFamily="34" charset="0"/>
              </a:rPr>
              <a:t>ednik trojanske vojske</a:t>
            </a:r>
          </a:p>
          <a:p>
            <a:r>
              <a:rPr lang="sr-Latn-RS" dirty="0" smtClean="0">
                <a:latin typeface="Futura Bk BT" panose="020B0502020204020303" pitchFamily="34" charset="0"/>
              </a:rPr>
              <a:t>Hektor je borac visokog moralnog dostojanstva,</a:t>
            </a:r>
            <a:r>
              <a:rPr lang="sr-Cyrl-RS" dirty="0" smtClean="0">
                <a:latin typeface="Futura Bk BT" panose="020B0502020204020303" pitchFamily="34" charset="0"/>
              </a:rPr>
              <a:t> </a:t>
            </a:r>
            <a:r>
              <a:rPr lang="sr-Latn-RS" dirty="0" smtClean="0">
                <a:latin typeface="Futura Bk BT" panose="020B0502020204020303" pitchFamily="34" charset="0"/>
              </a:rPr>
              <a:t>a junaštvo je glavna njegova osobina</a:t>
            </a:r>
          </a:p>
          <a:p>
            <a:r>
              <a:rPr lang="sr-Latn-RS" dirty="0" smtClean="0">
                <a:latin typeface="Futura Bk BT" panose="020B0502020204020303" pitchFamily="34" charset="0"/>
              </a:rPr>
              <a:t>Po svojim osobinama Hektor je bio sušta suprotnost Ahileju</a:t>
            </a:r>
          </a:p>
        </p:txBody>
      </p:sp>
    </p:spTree>
    <p:extLst>
      <p:ext uri="{BB962C8B-B14F-4D97-AF65-F5344CB8AC3E}">
        <p14:creationId xmlns:p14="http://schemas.microsoft.com/office/powerpoint/2010/main" xmlns="" val="29680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4383" y="1476554"/>
            <a:ext cx="4081393" cy="3798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912" y="1476554"/>
            <a:ext cx="4316481" cy="3798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912" y="5592417"/>
            <a:ext cx="431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 smtClean="0">
                <a:latin typeface="Futura Bk BT" panose="020B0502020204020303" pitchFamily="34" charset="0"/>
              </a:rPr>
              <a:t>Hektor – antička figura </a:t>
            </a:r>
            <a:endParaRPr lang="en-US" i="1" dirty="0">
              <a:latin typeface="Futura Bk BT" panose="020B05020202040203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4382" y="5592417"/>
            <a:ext cx="408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 smtClean="0">
                <a:latin typeface="Futura Bk BT" panose="020B0502020204020303" pitchFamily="34" charset="0"/>
              </a:rPr>
              <a:t>Hektor – filmska ekranizacija</a:t>
            </a:r>
            <a:endParaRPr lang="en-US" i="1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98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KO JE BILA ANDROMAHA?</a:t>
            </a:r>
            <a:endParaRPr lang="en-US" b="1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Futura Bk BT" panose="020B0502020204020303" pitchFamily="34" charset="0"/>
              </a:rPr>
              <a:t>Andromaha</a:t>
            </a:r>
            <a:r>
              <a:rPr lang="en-US" dirty="0" smtClean="0">
                <a:latin typeface="Futura Bk BT" panose="020B0502020204020303" pitchFamily="34" charset="0"/>
              </a:rPr>
              <a:t> </a:t>
            </a:r>
            <a:r>
              <a:rPr lang="en-US" dirty="0">
                <a:latin typeface="Futura Bk BT" panose="020B0502020204020303" pitchFamily="34" charset="0"/>
              </a:rPr>
              <a:t>je </a:t>
            </a:r>
            <a:r>
              <a:rPr lang="en-US" dirty="0" err="1">
                <a:latin typeface="Futura Bk BT" panose="020B0502020204020303" pitchFamily="34" charset="0"/>
              </a:rPr>
              <a:t>rođena</a:t>
            </a:r>
            <a:r>
              <a:rPr lang="en-US" dirty="0">
                <a:latin typeface="Futura Bk BT" panose="020B0502020204020303" pitchFamily="34" charset="0"/>
              </a:rPr>
              <a:t> u </a:t>
            </a:r>
            <a:r>
              <a:rPr lang="en-US" dirty="0" err="1">
                <a:latin typeface="Futura Bk BT" panose="020B0502020204020303" pitchFamily="34" charset="0"/>
              </a:rPr>
              <a:t>sicilskoj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r>
              <a:rPr lang="en-US" dirty="0" err="1">
                <a:latin typeface="Futura Bk BT" panose="020B0502020204020303" pitchFamily="34" charset="0"/>
              </a:rPr>
              <a:t>Tebi</a:t>
            </a:r>
            <a:r>
              <a:rPr lang="en-US" dirty="0">
                <a:latin typeface="Futura Bk BT" panose="020B0502020204020303" pitchFamily="34" charset="0"/>
              </a:rPr>
              <a:t> u </a:t>
            </a:r>
            <a:r>
              <a:rPr lang="en-US" dirty="0" err="1">
                <a:latin typeface="Futura Bk BT" panose="020B0502020204020303" pitchFamily="34" charset="0"/>
              </a:rPr>
              <a:t>kojoj</a:t>
            </a:r>
            <a:r>
              <a:rPr lang="en-US" dirty="0">
                <a:latin typeface="Futura Bk BT" panose="020B0502020204020303" pitchFamily="34" charset="0"/>
              </a:rPr>
              <a:t> je </a:t>
            </a:r>
            <a:r>
              <a:rPr lang="en-US" dirty="0" err="1">
                <a:latin typeface="Futura Bk BT" panose="020B0502020204020303" pitchFamily="34" charset="0"/>
              </a:rPr>
              <a:t>vladao</a:t>
            </a:r>
            <a:r>
              <a:rPr lang="en-US" dirty="0">
                <a:latin typeface="Futura Bk BT" panose="020B0502020204020303" pitchFamily="34" charset="0"/>
              </a:rPr>
              <a:t> </a:t>
            </a:r>
            <a:r>
              <a:rPr lang="en-US" dirty="0" err="1" smtClean="0">
                <a:latin typeface="Futura Bk BT" panose="020B0502020204020303" pitchFamily="34" charset="0"/>
              </a:rPr>
              <a:t>nje</a:t>
            </a:r>
            <a:r>
              <a:rPr lang="sr-Latn-RS" dirty="0" smtClean="0">
                <a:latin typeface="Futura Bk BT" panose="020B0502020204020303" pitchFamily="34" charset="0"/>
              </a:rPr>
              <a:t>n </a:t>
            </a:r>
            <a:r>
              <a:rPr lang="en-US" dirty="0" err="1" smtClean="0">
                <a:latin typeface="Futura Bk BT" panose="020B0502020204020303" pitchFamily="34" charset="0"/>
              </a:rPr>
              <a:t>otac</a:t>
            </a:r>
            <a:r>
              <a:rPr lang="en-US" dirty="0" smtClean="0">
                <a:latin typeface="Futura Bk BT" panose="020B0502020204020303" pitchFamily="34" charset="0"/>
              </a:rPr>
              <a:t>.</a:t>
            </a:r>
            <a:endParaRPr lang="sr-Latn-RS" dirty="0" smtClean="0">
              <a:latin typeface="Futura Bk BT" panose="020B0502020204020303" pitchFamily="34" charset="0"/>
            </a:endParaRPr>
          </a:p>
          <a:p>
            <a:r>
              <a:rPr lang="sr-Latn-RS" dirty="0" smtClean="0">
                <a:latin typeface="Futura Bk BT" panose="020B0502020204020303" pitchFamily="34" charset="0"/>
              </a:rPr>
              <a:t>Bila je Hektorova žena i sa njim je imala sina Astijanakasa</a:t>
            </a:r>
          </a:p>
          <a:p>
            <a:r>
              <a:rPr lang="sr-Latn-RS" dirty="0">
                <a:latin typeface="Futura Bk BT" panose="020B0502020204020303" pitchFamily="34" charset="0"/>
              </a:rPr>
              <a:t>Andromahino grčko ime </a:t>
            </a:r>
            <a:r>
              <a:rPr lang="el-GR" dirty="0">
                <a:latin typeface="Futura Bk BT" panose="020B0502020204020303" pitchFamily="34" charset="0"/>
              </a:rPr>
              <a:t>Ανδρομαχη, </a:t>
            </a:r>
            <a:r>
              <a:rPr lang="sr-Latn-RS" dirty="0">
                <a:latin typeface="Futura Bk BT" panose="020B0502020204020303" pitchFamily="34" charset="0"/>
              </a:rPr>
              <a:t>Andromachē sastavljeno je od </a:t>
            </a:r>
            <a:r>
              <a:rPr lang="el-GR" dirty="0">
                <a:latin typeface="Futura Bk BT" panose="020B0502020204020303" pitchFamily="34" charset="0"/>
              </a:rPr>
              <a:t>ανδρος (</a:t>
            </a:r>
            <a:r>
              <a:rPr lang="sr-Latn-RS" dirty="0">
                <a:latin typeface="Futura Bk BT" panose="020B0502020204020303" pitchFamily="34" charset="0"/>
              </a:rPr>
              <a:t>andros) = čovjek i </a:t>
            </a:r>
            <a:r>
              <a:rPr lang="el-GR" dirty="0">
                <a:latin typeface="Futura Bk BT" panose="020B0502020204020303" pitchFamily="34" charset="0"/>
              </a:rPr>
              <a:t>μαχη (</a:t>
            </a:r>
            <a:r>
              <a:rPr lang="sr-Latn-RS" dirty="0">
                <a:latin typeface="Futura Bk BT" panose="020B0502020204020303" pitchFamily="34" charset="0"/>
              </a:rPr>
              <a:t>machē) = bitka. Dakle, čovjekova bitka.</a:t>
            </a:r>
            <a:endParaRPr lang="sr-Latn-RS" dirty="0" smtClean="0">
              <a:latin typeface="Futura Bk BT" panose="020B0502020204020303" pitchFamily="34" charset="0"/>
            </a:endParaRPr>
          </a:p>
          <a:p>
            <a:r>
              <a:rPr lang="sr-Latn-RS" dirty="0">
                <a:latin typeface="Futura Bk BT" panose="020B0502020204020303" pitchFamily="34" charset="0"/>
              </a:rPr>
              <a:t> Njihov novorođeni sin Astijanaks bio je ubijen od Ahilejevog sina </a:t>
            </a:r>
            <a:r>
              <a:rPr lang="sr-Latn-RS" dirty="0" smtClean="0">
                <a:latin typeface="Futura Bk BT" panose="020B0502020204020303" pitchFamily="34" charset="0"/>
              </a:rPr>
              <a:t>Neoptolema</a:t>
            </a:r>
          </a:p>
          <a:p>
            <a:endParaRPr lang="sr-Latn-RS" dirty="0" smtClean="0">
              <a:latin typeface="Futura Bk BT" panose="020B0502020204020303" pitchFamily="34" charset="0"/>
            </a:endParaRPr>
          </a:p>
          <a:p>
            <a:endParaRPr lang="en-US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19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0824" y="1345675"/>
            <a:ext cx="2479676" cy="3774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762" y="1369729"/>
            <a:ext cx="2713038" cy="3749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781" y="5537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 smtClean="0">
                <a:latin typeface="Futura Bk BT" panose="020B0502020204020303" pitchFamily="34" charset="0"/>
              </a:rPr>
              <a:t>Andromaha,</a:t>
            </a:r>
            <a:r>
              <a:rPr lang="en-US" i="1" dirty="0">
                <a:latin typeface="Futura Bk BT" panose="020B0502020204020303" pitchFamily="34" charset="0"/>
              </a:rPr>
              <a:t> Sergei </a:t>
            </a:r>
            <a:r>
              <a:rPr lang="en-US" i="1" dirty="0" err="1" smtClean="0">
                <a:latin typeface="Futura Bk BT" panose="020B0502020204020303" pitchFamily="34" charset="0"/>
              </a:rPr>
              <a:t>Petrovich</a:t>
            </a:r>
            <a:r>
              <a:rPr lang="sr-Latn-RS" i="1" dirty="0">
                <a:latin typeface="Futura Bk BT" panose="020B0502020204020303" pitchFamily="34" charset="0"/>
              </a:rPr>
              <a:t> </a:t>
            </a:r>
            <a:r>
              <a:rPr lang="sr-Latn-RS" i="1" dirty="0" smtClean="0">
                <a:latin typeface="Futura Bk BT" panose="020B0502020204020303" pitchFamily="34" charset="0"/>
              </a:rPr>
              <a:t>- realizam</a:t>
            </a:r>
            <a:endParaRPr lang="en-US" i="1" dirty="0">
              <a:latin typeface="Futura Bk BT" panose="020B05020202040203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1212" y="5537200"/>
            <a:ext cx="389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 smtClean="0">
                <a:latin typeface="Futura Bk BT" panose="020B0502020204020303" pitchFamily="34" charset="0"/>
              </a:rPr>
              <a:t>Andromaha – filmska ekranizacija</a:t>
            </a:r>
            <a:endParaRPr lang="en-US" i="1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7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3036"/>
            <a:ext cx="9601196" cy="1129552"/>
          </a:xfrm>
        </p:spPr>
        <p:txBody>
          <a:bodyPr/>
          <a:lstStyle/>
          <a:p>
            <a:r>
              <a:rPr lang="sr-Latn-RS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Rastanak Hektora i Andromahe </a:t>
            </a:r>
            <a:endParaRPr lang="en-US" b="1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4" y="1855693"/>
            <a:ext cx="10381129" cy="4356847"/>
          </a:xfrm>
        </p:spPr>
        <p:txBody>
          <a:bodyPr>
            <a:noAutofit/>
          </a:bodyPr>
          <a:lstStyle/>
          <a:p>
            <a:r>
              <a:rPr lang="sr-Latn-RS" sz="1800" dirty="0" smtClean="0">
                <a:latin typeface="Futura Bk BT" panose="020B0502020204020303" pitchFamily="34" charset="0"/>
              </a:rPr>
              <a:t>Scena u kojoj se Hektor oprašta od sina i Andromahe posvećena je, u stvari, osvjetljavanju Hektorove ličnosti i njegovog odnosa prema porodici i dužnosti.</a:t>
            </a:r>
          </a:p>
          <a:p>
            <a:r>
              <a:rPr lang="sr-Latn-RS" sz="1800" dirty="0" smtClean="0">
                <a:latin typeface="Futura Bk BT" panose="020B0502020204020303" pitchFamily="34" charset="0"/>
              </a:rPr>
              <a:t>Andromaha, koju odlikuju ljepota i plemenitost,smirenost i dostojanstvo,kao žena i majka kojoj je sreća porodice na prvom mjestu,</a:t>
            </a:r>
            <a:r>
              <a:rPr lang="sr-Cyrl-RS" sz="1800" dirty="0" smtClean="0">
                <a:latin typeface="Futura Bk BT" panose="020B0502020204020303" pitchFamily="34" charset="0"/>
              </a:rPr>
              <a:t> </a:t>
            </a:r>
            <a:r>
              <a:rPr lang="sr-Latn-RS" sz="1800" dirty="0" smtClean="0">
                <a:latin typeface="Futura Bk BT" panose="020B0502020204020303" pitchFamily="34" charset="0"/>
              </a:rPr>
              <a:t>nema razumijevanja za herojske principe svoga muža i moli ga da odustane od boja.</a:t>
            </a:r>
          </a:p>
          <a:p>
            <a:r>
              <a:rPr lang="sr-Latn-RS" sz="1800" dirty="0" smtClean="0">
                <a:latin typeface="Futura Bk BT" panose="020B0502020204020303" pitchFamily="34" charset="0"/>
              </a:rPr>
              <a:t>Hektor na to odgovara da mu dužnost nalaže da se bori sa Ahilejom,a smrt prihvata kao nešto sasvim prirodno. </a:t>
            </a:r>
          </a:p>
          <a:p>
            <a:r>
              <a:rPr lang="sr-Latn-RS" sz="1800" dirty="0" smtClean="0">
                <a:latin typeface="Futura Bk BT" panose="020B0502020204020303" pitchFamily="34" charset="0"/>
              </a:rPr>
              <a:t>Srce o kojem govori Andromaha je dobrota, plemenitost i čestitost, a srce o kojem govori Hektor je hrabrost,</a:t>
            </a:r>
            <a:r>
              <a:rPr lang="sr-Cyrl-RS" sz="1800" dirty="0" smtClean="0">
                <a:latin typeface="Futura Bk BT" panose="020B0502020204020303" pitchFamily="34" charset="0"/>
              </a:rPr>
              <a:t> </a:t>
            </a:r>
            <a:r>
              <a:rPr lang="sr-Latn-RS" sz="1800" dirty="0" smtClean="0">
                <a:latin typeface="Futura Bk BT" panose="020B0502020204020303" pitchFamily="34" charset="0"/>
              </a:rPr>
              <a:t>dostojanstvo i viteštvo</a:t>
            </a:r>
          </a:p>
          <a:p>
            <a:r>
              <a:rPr lang="sr-Latn-RS" sz="1800" dirty="0" smtClean="0">
                <a:latin typeface="Futura Bk BT" panose="020B0502020204020303" pitchFamily="34" charset="0"/>
              </a:rPr>
              <a:t>Tokom borbe Hektor upućuje vitešku ponudu: da onaj ko pobijedi dostojanstveno isporuči tijelo poraženog njegovom narodu.</a:t>
            </a:r>
          </a:p>
          <a:p>
            <a:r>
              <a:rPr lang="sr-Latn-RS" sz="1800" dirty="0" smtClean="0">
                <a:latin typeface="Futura Bk BT" panose="020B0502020204020303" pitchFamily="34" charset="0"/>
              </a:rPr>
              <a:t>Takvu ponudu Ahilej istoga trenutka odbija, a kasnije, kao pobjednik, nečovječno i neviteški će se ponijeti prema tijelu</a:t>
            </a:r>
            <a:r>
              <a:rPr lang="sr-Cyrl-RS" sz="1800" dirty="0" smtClean="0">
                <a:latin typeface="Futura Bk BT" panose="020B0502020204020303" pitchFamily="34" charset="0"/>
              </a:rPr>
              <a:t> </a:t>
            </a:r>
            <a:r>
              <a:rPr lang="sr-Latn-RS" sz="1800" dirty="0" smtClean="0">
                <a:latin typeface="Futura Bk BT" panose="020B0502020204020303" pitchFamily="34" charset="0"/>
              </a:rPr>
              <a:t>svoga suparnika.</a:t>
            </a:r>
            <a:endParaRPr lang="en-US" sz="18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65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174" y="1142409"/>
            <a:ext cx="4238625" cy="3220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449" y="1142409"/>
            <a:ext cx="4402913" cy="3220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300" y="4876800"/>
            <a:ext cx="53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 smtClean="0">
                <a:latin typeface="Futura Bk BT" panose="020B0502020204020303" pitchFamily="34" charset="0"/>
              </a:rPr>
              <a:t>Borba Ahileja i Hektora – antički prikaz (grnčarija)</a:t>
            </a:r>
            <a:endParaRPr lang="en-US" i="1" dirty="0">
              <a:latin typeface="Futura Bk BT" panose="020B05020202040203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73" y="4876800"/>
            <a:ext cx="434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i="1" dirty="0" smtClean="0">
                <a:latin typeface="Futura Bk BT" panose="020B0502020204020303" pitchFamily="34" charset="0"/>
              </a:rPr>
              <a:t>Ahilej i Hektor – filmska ekranizacija</a:t>
            </a:r>
            <a:endParaRPr lang="en-US" i="1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87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72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HVALA NA PAŽNJI </a:t>
            </a:r>
            <a:r>
              <a:rPr lang="sr-Latn-RS" sz="7200" b="1" dirty="0" smtClean="0">
                <a:solidFill>
                  <a:srgbClr val="C00000"/>
                </a:solidFill>
                <a:latin typeface="Futura Bk BT" panose="020B0502020204020303" pitchFamily="34" charset="0"/>
                <a:sym typeface="Wingdings" panose="05000000000000000000" pitchFamily="2" charset="2"/>
              </a:rPr>
              <a:t></a:t>
            </a:r>
            <a:endParaRPr lang="en-US" sz="7200" b="1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58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321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HEKTOR I ANDROMAHA</vt:lpstr>
      <vt:lpstr>KO JE BIO HEKTOR?</vt:lpstr>
      <vt:lpstr>Slide 3</vt:lpstr>
      <vt:lpstr>KO JE BILA ANDROMAHA?</vt:lpstr>
      <vt:lpstr>Slide 5</vt:lpstr>
      <vt:lpstr>Rastanak Hektora i Andromahe </vt:lpstr>
      <vt:lpstr>Slide 7</vt:lpstr>
      <vt:lpstr>HVALA NA PAŽNJI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HEKTOR I ANDROMAHA</dc:title>
  <dc:creator>Petar</dc:creator>
  <cp:lastModifiedBy>sadmin</cp:lastModifiedBy>
  <cp:revision>20</cp:revision>
  <dcterms:created xsi:type="dcterms:W3CDTF">2017-02-12T14:24:40Z</dcterms:created>
  <dcterms:modified xsi:type="dcterms:W3CDTF">2021-02-18T15:59:01Z</dcterms:modified>
</cp:coreProperties>
</file>