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6E522-C870-4F63-A8AC-DEC3AA2FE6A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483B1-EBB3-4278-968D-B4B85360D6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0601" y="0"/>
            <a:ext cx="6406110" cy="688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1</cp:revision>
  <dcterms:created xsi:type="dcterms:W3CDTF">2021-03-28T06:50:14Z</dcterms:created>
  <dcterms:modified xsi:type="dcterms:W3CDTF">2021-03-28T06:51:06Z</dcterms:modified>
</cp:coreProperties>
</file>