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9D61A-15A2-4CF8-A15D-D9BC91ACDCE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F9C1F-3B4E-4D8A-A5E3-10D9F351E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276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F9C1F-3B4E-4D8A-A5E3-10D9F351E55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010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792493C-6B13-4C36-B8E6-F8DF62753BD4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7C9379E-102F-4CF3-82D8-FA06B5BB4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6.jpe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3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ЛОПТА, УРАЂЕНИ ЗАДАЦИ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2066646"/>
            <a:ext cx="3521075" cy="359307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78300" y="2324635"/>
            <a:ext cx="3521075" cy="3077092"/>
          </a:xfrm>
        </p:spPr>
      </p:pic>
    </p:spTree>
    <p:extLst>
      <p:ext uri="{BB962C8B-B14F-4D97-AF65-F5344CB8AC3E}">
        <p14:creationId xmlns:p14="http://schemas.microsoft.com/office/powerpoint/2010/main" xmlns="" val="27839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 ПРИМЈЕР</a:t>
            </a:r>
          </a:p>
          <a:p>
            <a:r>
              <a:rPr lang="sr-Cyrl-RS" dirty="0" smtClean="0"/>
              <a:t>Полупречник лопте је 3</a:t>
            </a:r>
            <a:r>
              <a:rPr lang="en-US" dirty="0" smtClean="0"/>
              <a:t>cm.</a:t>
            </a:r>
            <a:r>
              <a:rPr lang="sr-Cyrl-RS" dirty="0" smtClean="0"/>
              <a:t> Израчунати површину и запремину лопте.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88352832"/>
              </p:ext>
            </p:extLst>
          </p:nvPr>
        </p:nvGraphicFramePr>
        <p:xfrm>
          <a:off x="323528" y="980728"/>
          <a:ext cx="1080120" cy="936104"/>
        </p:xfrm>
        <a:graphic>
          <a:graphicData uri="http://schemas.openxmlformats.org/presentationml/2006/ole">
            <p:oleObj spid="_x0000_s1050" name="Equation" r:id="rId3" imgW="533160" imgH="431640" progId="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79512" y="1988840"/>
            <a:ext cx="15121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3899511"/>
              </p:ext>
            </p:extLst>
          </p:nvPr>
        </p:nvGraphicFramePr>
        <p:xfrm>
          <a:off x="467544" y="2636912"/>
          <a:ext cx="3384376" cy="1872208"/>
        </p:xfrm>
        <a:graphic>
          <a:graphicData uri="http://schemas.openxmlformats.org/presentationml/2006/ole">
            <p:oleObj spid="_x0000_s1051" name="Equation" r:id="rId4" imgW="1714320" imgH="106668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11760" y="1196752"/>
            <a:ext cx="5040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За израчунавање Р 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лопте потребан нам је полупречник, тај податак имамо и само га замијенимо у ф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рмуле за површину и запремину лопте.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0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Примјер 1.</a:t>
            </a:r>
            <a:endParaRPr lang="en-US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Полупречник лопте је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Ако се полупречник повећа за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cm,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за колико ће се повећати површина лопте?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76642769"/>
              </p:ext>
            </p:extLst>
          </p:nvPr>
        </p:nvGraphicFramePr>
        <p:xfrm>
          <a:off x="323528" y="2204864"/>
          <a:ext cx="1584176" cy="1944216"/>
        </p:xfrm>
        <a:graphic>
          <a:graphicData uri="http://schemas.openxmlformats.org/presentationml/2006/ole">
            <p:oleObj spid="_x0000_s2079" name="Equation" r:id="rId4" imgW="799920" imgH="939600" progId="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1628800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Прво  ћемо израчунати површину почетне лопте.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Нова лопта има полупречник већи за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од почетне лопте, дакле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50384236"/>
              </p:ext>
            </p:extLst>
          </p:nvPr>
        </p:nvGraphicFramePr>
        <p:xfrm>
          <a:off x="395536" y="4491122"/>
          <a:ext cx="1872208" cy="1170126"/>
        </p:xfrm>
        <a:graphic>
          <a:graphicData uri="http://schemas.openxmlformats.org/presentationml/2006/ole">
            <p:oleObj spid="_x0000_s2080" name="Equation" r:id="rId5" imgW="1218960" imgH="72360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75938" y="5286650"/>
            <a:ext cx="5472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Сад одузмимо површине да видимо колико је повећање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9874302"/>
              </p:ext>
            </p:extLst>
          </p:nvPr>
        </p:nvGraphicFramePr>
        <p:xfrm>
          <a:off x="2519772" y="6093296"/>
          <a:ext cx="4968552" cy="503932"/>
        </p:xfrm>
        <a:graphic>
          <a:graphicData uri="http://schemas.openxmlformats.org/presentationml/2006/ole">
            <p:oleObj spid="_x0000_s2081" name="Equation" r:id="rId6" imgW="1714320" imgH="2156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95061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7056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Примјер 2</a:t>
            </a:r>
            <a:endParaRPr lang="en-US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Пресјеци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двије равни и лопте имају површине          и      , а растојање између тих равни које су са разних страна центра лопте износи 9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Наћи површину лопте.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95410051_718318005640288_5026395003828568064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308" y="1628800"/>
            <a:ext cx="283352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6015339"/>
              </p:ext>
            </p:extLst>
          </p:nvPr>
        </p:nvGraphicFramePr>
        <p:xfrm>
          <a:off x="5364088" y="542582"/>
          <a:ext cx="504056" cy="353943"/>
        </p:xfrm>
        <a:graphic>
          <a:graphicData uri="http://schemas.openxmlformats.org/presentationml/2006/ole">
            <p:oleObj spid="_x0000_s3114" name="Equation" r:id="rId4" imgW="304560" imgH="17748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32509649"/>
              </p:ext>
            </p:extLst>
          </p:nvPr>
        </p:nvGraphicFramePr>
        <p:xfrm>
          <a:off x="6084168" y="562704"/>
          <a:ext cx="360040" cy="288466"/>
        </p:xfrm>
        <a:graphic>
          <a:graphicData uri="http://schemas.openxmlformats.org/presentationml/2006/ole">
            <p:oleObj spid="_x0000_s3115" name="Equation" r:id="rId5" imgW="228600" imgH="1774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8588630"/>
              </p:ext>
            </p:extLst>
          </p:nvPr>
        </p:nvGraphicFramePr>
        <p:xfrm>
          <a:off x="395536" y="4725144"/>
          <a:ext cx="1247534" cy="1728192"/>
        </p:xfrm>
        <a:graphic>
          <a:graphicData uri="http://schemas.openxmlformats.org/presentationml/2006/ole">
            <p:oleObj spid="_x0000_s3116" name="Equation" r:id="rId6" imgW="571320" imgH="914400" progId="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47864" y="1844824"/>
            <a:ext cx="48245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Да бисмо одредили површину лопте, потребно нам је да знамо полупречник лопте, тј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Пресјеци чије су нам површине дате у услову задатка су кругови, па ћемо одатле наћи           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4432123"/>
              </p:ext>
            </p:extLst>
          </p:nvPr>
        </p:nvGraphicFramePr>
        <p:xfrm>
          <a:off x="6732240" y="3032956"/>
          <a:ext cx="576064" cy="443084"/>
        </p:xfrm>
        <a:graphic>
          <a:graphicData uri="http://schemas.openxmlformats.org/presentationml/2006/ole">
            <p:oleObj spid="_x0000_s3117" name="Equation" r:id="rId7" imgW="291960" imgH="21564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07799474"/>
              </p:ext>
            </p:extLst>
          </p:nvPr>
        </p:nvGraphicFramePr>
        <p:xfrm>
          <a:off x="3563888" y="3476040"/>
          <a:ext cx="2808312" cy="1465128"/>
        </p:xfrm>
        <a:graphic>
          <a:graphicData uri="http://schemas.openxmlformats.org/presentationml/2006/ole">
            <p:oleObj spid="_x0000_s3118" name="Equation" r:id="rId8" imgW="1447560" imgH="736560" progId="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03848" y="4941168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Уочимо на слици два правоугла троугла чије су хипотенузе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R,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а катете за један х и       а за други у 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5372286"/>
              </p:ext>
            </p:extLst>
          </p:nvPr>
        </p:nvGraphicFramePr>
        <p:xfrm>
          <a:off x="3563888" y="5563816"/>
          <a:ext cx="216024" cy="300682"/>
        </p:xfrm>
        <a:graphic>
          <a:graphicData uri="http://schemas.openxmlformats.org/presentationml/2006/ole">
            <p:oleObj spid="_x0000_s3119" name="Equation" r:id="rId9" imgW="126720" imgH="215640" progId="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8254877"/>
              </p:ext>
            </p:extLst>
          </p:nvPr>
        </p:nvGraphicFramePr>
        <p:xfrm>
          <a:off x="5364088" y="5517232"/>
          <a:ext cx="319720" cy="332865"/>
        </p:xfrm>
        <a:graphic>
          <a:graphicData uri="http://schemas.openxmlformats.org/presentationml/2006/ole">
            <p:oleObj spid="_x0000_s3120" name="Equation" r:id="rId10" imgW="139680" imgH="2156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03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02794638"/>
              </p:ext>
            </p:extLst>
          </p:nvPr>
        </p:nvGraphicFramePr>
        <p:xfrm>
          <a:off x="467544" y="332656"/>
          <a:ext cx="5112568" cy="1803896"/>
        </p:xfrm>
        <a:graphic>
          <a:graphicData uri="http://schemas.openxmlformats.org/presentationml/2006/ole">
            <p:oleObj spid="_x0000_s4107" name="Equation" r:id="rId3" imgW="2273040" imgH="939600" progId="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2420888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Сада имамо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185796"/>
              </p:ext>
            </p:extLst>
          </p:nvPr>
        </p:nvGraphicFramePr>
        <p:xfrm>
          <a:off x="395536" y="2847935"/>
          <a:ext cx="7560840" cy="1584176"/>
        </p:xfrm>
        <a:graphic>
          <a:graphicData uri="http://schemas.openxmlformats.org/presentationml/2006/ole">
            <p:oleObj spid="_x0000_s4108" name="Equation" r:id="rId4" imgW="3695400" imgH="6858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3994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loptic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2520280" cy="25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260648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Примјер 3</a:t>
            </a: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Израчунати запремину одсјечка лопте ако је полупречник његове основе једнак 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а полупречник лопте је 7,5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05710820"/>
              </p:ext>
            </p:extLst>
          </p:nvPr>
        </p:nvGraphicFramePr>
        <p:xfrm>
          <a:off x="251520" y="4149080"/>
          <a:ext cx="1260140" cy="1224136"/>
        </p:xfrm>
        <a:graphic>
          <a:graphicData uri="http://schemas.openxmlformats.org/presentationml/2006/ole">
            <p:oleObj spid="_x0000_s5131" name="Equation" r:id="rId4" imgW="482400" imgH="685800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87824" y="1700808"/>
            <a:ext cx="47525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Из правоуглог троугла АВС је 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Како је :</a:t>
            </a:r>
          </a:p>
          <a:p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Запремина одсјечка је 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48685687"/>
              </p:ext>
            </p:extLst>
          </p:nvPr>
        </p:nvGraphicFramePr>
        <p:xfrm>
          <a:off x="3244850" y="2100263"/>
          <a:ext cx="1284288" cy="836612"/>
        </p:xfrm>
        <a:graphic>
          <a:graphicData uri="http://schemas.openxmlformats.org/presentationml/2006/ole">
            <p:oleObj spid="_x0000_s5132" name="Equation" r:id="rId5" imgW="774360" imgH="45720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50796544"/>
              </p:ext>
            </p:extLst>
          </p:nvPr>
        </p:nvGraphicFramePr>
        <p:xfrm>
          <a:off x="3275856" y="3332024"/>
          <a:ext cx="1872208" cy="1177096"/>
        </p:xfrm>
        <a:graphic>
          <a:graphicData uri="http://schemas.openxmlformats.org/presentationml/2006/ole">
            <p:oleObj spid="_x0000_s5133" name="Equation" r:id="rId6" imgW="1002960" imgH="66024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1290841"/>
              </p:ext>
            </p:extLst>
          </p:nvPr>
        </p:nvGraphicFramePr>
        <p:xfrm>
          <a:off x="3131840" y="4870907"/>
          <a:ext cx="3528392" cy="1831741"/>
        </p:xfrm>
        <a:graphic>
          <a:graphicData uri="http://schemas.openxmlformats.org/presentationml/2006/ole">
            <p:oleObj spid="_x0000_s5134" name="Equation" r:id="rId7" imgW="1295280" imgH="1041120" progId="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1290841"/>
              </p:ext>
            </p:extLst>
          </p:nvPr>
        </p:nvGraphicFramePr>
        <p:xfrm>
          <a:off x="3131840" y="4869160"/>
          <a:ext cx="3528392" cy="1831741"/>
        </p:xfrm>
        <a:graphic>
          <a:graphicData uri="http://schemas.openxmlformats.org/presentationml/2006/ole">
            <p:oleObj spid="_x0000_s5135" name="Equation" r:id="rId8" imgW="1295280" imgH="104112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6449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113</TotalTime>
  <Words>227</Words>
  <Application>Microsoft Office PowerPoint</Application>
  <PresentationFormat>On-screen Show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Opulent</vt:lpstr>
      <vt:lpstr>Equation</vt:lpstr>
      <vt:lpstr>ЛОПТА, УРАЂЕНИ ЗАДАЦИ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Лопта</dc:title>
  <dc:creator>User</dc:creator>
  <cp:lastModifiedBy>Mareza</cp:lastModifiedBy>
  <cp:revision>18</cp:revision>
  <dcterms:created xsi:type="dcterms:W3CDTF">2020-04-28T11:38:02Z</dcterms:created>
  <dcterms:modified xsi:type="dcterms:W3CDTF">2020-11-23T18:24:05Z</dcterms:modified>
</cp:coreProperties>
</file>