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sldIdLst>
    <p:sldId id="261" r:id="rId2"/>
    <p:sldId id="268" r:id="rId3"/>
    <p:sldId id="279" r:id="rId4"/>
    <p:sldId id="269" r:id="rId5"/>
    <p:sldId id="270" r:id="rId6"/>
    <p:sldId id="257" r:id="rId7"/>
    <p:sldId id="258" r:id="rId8"/>
    <p:sldId id="259" r:id="rId9"/>
    <p:sldId id="260" r:id="rId10"/>
    <p:sldId id="262" r:id="rId11"/>
    <p:sldId id="263" r:id="rId12"/>
    <p:sldId id="264" r:id="rId13"/>
    <p:sldId id="265" r:id="rId14"/>
    <p:sldId id="266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  <a:prstGeom prst="rect">
            <a:avLst/>
          </a:prstGeo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158984" y="1792224"/>
            <a:ext cx="990599" cy="304799"/>
          </a:xfrm>
        </p:spPr>
        <p:txBody>
          <a:bodyPr/>
          <a:lstStyle>
            <a:lvl1pPr algn="l">
              <a:defRPr b="0">
                <a:solidFill>
                  <a:schemeClr val="bg1"/>
                </a:solidFill>
              </a:defRPr>
            </a:lvl1pPr>
          </a:lstStyle>
          <a:p>
            <a:fld id="{66F81916-93FD-4B2C-B937-A069D50A2EDC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1976" y="3227832"/>
            <a:ext cx="3867912" cy="310896"/>
          </a:xfrm>
        </p:spPr>
        <p:txBody>
          <a:bodyPr/>
          <a:lstStyle>
            <a:lvl1pPr>
              <a:defRPr sz="1000" b="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fld id="{06A0DD69-0EE7-4965-98B8-E8DC8B3A83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6417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7" y="4969927"/>
            <a:ext cx="8825657" cy="56673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7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81916-93FD-4B2C-B937-A069D50A2EDC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0DD69-0EE7-4965-98B8-E8DC8B3A83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823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0704"/>
            <a:ext cx="8833104" cy="1371600"/>
          </a:xfrm>
          <a:prstGeom prst="rect">
            <a:avLst/>
          </a:prstGeom>
        </p:spPr>
        <p:txBody>
          <a:bodyPr anchor="ctr" anchorCtr="0"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2144" y="3547872"/>
            <a:ext cx="8825659" cy="2478024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81916-93FD-4B2C-B937-A069D50A2EDC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0DD69-0EE7-4965-98B8-E8DC8B3A83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9980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6" name="Rectangle 1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7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2" name="TextBox 11"/>
          <p:cNvSpPr txBox="1"/>
          <p:nvPr/>
        </p:nvSpPr>
        <p:spPr bwMode="gray">
          <a:xfrm>
            <a:off x="898295" y="596767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 bwMode="gray">
          <a:xfrm>
            <a:off x="9715063" y="2629300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980517"/>
            <a:ext cx="8460983" cy="2698249"/>
          </a:xfrm>
          <a:prstGeom prst="rect">
            <a:avLst/>
          </a:prstGeom>
        </p:spPr>
        <p:txBody>
          <a:bodyPr anchor="ctr" anchorCtr="0"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 bwMode="gray">
          <a:xfrm>
            <a:off x="1945945" y="3679987"/>
            <a:ext cx="7725772" cy="34217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400" cap="small" dirty="0">
                <a:solidFill>
                  <a:schemeClr val="tx2">
                    <a:lumMod val="40000"/>
                    <a:lumOff val="60000"/>
                  </a:schemeClr>
                </a:solidFill>
                <a:latin typeface="+mn-lt"/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8"/>
            <a:ext cx="8825659" cy="997858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81916-93FD-4B2C-B937-A069D50A2EDC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0DD69-0EE7-4965-98B8-E8DC8B3A83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5409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3525"/>
            <a:ext cx="8865623" cy="1819656"/>
          </a:xfrm>
          <a:prstGeom prst="rect">
            <a:avLst/>
          </a:prstGeo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9200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81916-93FD-4B2C-B937-A069D50A2EDC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0DD69-0EE7-4965-98B8-E8DC8B3A83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6262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3129168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79764"/>
            <a:ext cx="3129168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5380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4"/>
            <a:ext cx="3145380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595032"/>
            <a:ext cx="3161029" cy="58473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79764"/>
            <a:ext cx="3161029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4991" y="2603500"/>
            <a:ext cx="32564" cy="3423554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5824" y="2603500"/>
            <a:ext cx="0" cy="3423554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81916-93FD-4B2C-B937-A069D50A2EDC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0DD69-0EE7-4965-98B8-E8DC8B3A83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0301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 anchor="ctr" anchorCtr="0"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5"/>
            <a:ext cx="3050438" cy="57626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10916"/>
            <a:ext cx="2691242" cy="1584094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7"/>
            <a:ext cx="3050438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2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09108"/>
            <a:ext cx="3050438" cy="91257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3" y="4532842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3" y="5109107"/>
            <a:ext cx="3050438" cy="91794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4245" y="2603500"/>
            <a:ext cx="1" cy="3461811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7352" y="2603500"/>
            <a:ext cx="0" cy="3461811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81916-93FD-4B2C-B937-A069D50A2EDC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0DD69-0EE7-4965-98B8-E8DC8B3A83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92685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595033"/>
            <a:ext cx="8825659" cy="3424768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81916-93FD-4B2C-B937-A069D50A2EDC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0DD69-0EE7-4965-98B8-E8DC8B3A83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5051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Rectangle 12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6"/>
            <a:ext cx="1441567" cy="4748591"/>
          </a:xfrm>
          <a:prstGeom prst="rect">
            <a:avLst/>
          </a:prstGeo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5"/>
            <a:ext cx="6256025" cy="474859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81916-93FD-4B2C-B937-A069D50A2EDC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0DD69-0EE7-4965-98B8-E8DC8B3A83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2348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9"/>
            <a:ext cx="8825659" cy="706964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81916-93FD-4B2C-B937-A069D50A2EDC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 b="1"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0DD69-0EE7-4965-98B8-E8DC8B3A83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622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Rectangle 8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9192"/>
            <a:ext cx="4343400" cy="2286000"/>
          </a:xfrm>
          <a:prstGeom prst="rect">
            <a:avLst/>
          </a:prstGeom>
        </p:spPr>
        <p:txBody>
          <a:bodyPr anchor="ctr" anchorCtr="0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4576" y="2679192"/>
            <a:ext cx="3758184" cy="2286000"/>
          </a:xfrm>
        </p:spPr>
        <p:txBody>
          <a:bodyPr anchor="ctr" anchorCtr="0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81916-93FD-4B2C-B937-A069D50A2EDC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 b="1"/>
            </a:lvl1pPr>
          </a:lstStyle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0DD69-0EE7-4965-98B8-E8DC8B3A83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0934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69264"/>
            <a:ext cx="8825659" cy="704088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8032" cy="341630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76" y="2603500"/>
            <a:ext cx="4828032" cy="34163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81916-93FD-4B2C-B937-A069D50A2EDC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0DD69-0EE7-4965-98B8-E8DC8B3A83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7753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69264"/>
            <a:ext cx="8825659" cy="7040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6040"/>
            <a:ext cx="48280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98448"/>
            <a:ext cx="4828032" cy="284378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76" y="2606040"/>
            <a:ext cx="48280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1" y="3187921"/>
            <a:ext cx="4825160" cy="285431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81916-93FD-4B2C-B937-A069D50A2EDC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0DD69-0EE7-4965-98B8-E8DC8B3A83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679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2144" y="969264"/>
            <a:ext cx="8825659" cy="704088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81916-93FD-4B2C-B937-A069D50A2EDC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0DD69-0EE7-4965-98B8-E8DC8B3A83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00137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81916-93FD-4B2C-B937-A069D50A2EDC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0DD69-0EE7-4965-98B8-E8DC8B3A83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0023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298448"/>
            <a:ext cx="2793159" cy="1597152"/>
          </a:xfrm>
          <a:prstGeom prst="rect">
            <a:avLst/>
          </a:prstGeo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79008" y="1447800"/>
            <a:ext cx="5195997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3" y="3129280"/>
            <a:ext cx="2793159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81916-93FD-4B2C-B937-A069D50A2EDC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0DD69-0EE7-4965-98B8-E8DC8B3A83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684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59" cy="173566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81916-93FD-4B2C-B937-A069D50A2EDC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0DD69-0EE7-4965-98B8-E8DC8B3A83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7328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7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30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66F81916-93FD-4B2C-B937-A069D50A2EDC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7784" y="6391656"/>
            <a:ext cx="3867912" cy="310896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06A0DD69-0EE7-4965-98B8-E8DC8B3A83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168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AE28D08-328F-44F7-8C3B-F3168FD81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510" y="973669"/>
            <a:ext cx="9161104" cy="706964"/>
          </a:xfrm>
        </p:spPr>
        <p:txBody>
          <a:bodyPr>
            <a:normAutofit fontScale="90000"/>
          </a:bodyPr>
          <a:lstStyle/>
          <a:p>
            <a:r>
              <a:rPr lang="en-US" sz="5300" i="1" dirty="0">
                <a:solidFill>
                  <a:srgbClr val="FFC000"/>
                </a:solidFill>
              </a:rPr>
              <a:t>OBLAK U PANTALONAMA</a:t>
            </a:r>
            <a:r>
              <a:rPr lang="en-US" i="1" dirty="0">
                <a:solidFill>
                  <a:srgbClr val="FFC000"/>
                </a:solidFill>
              </a:rPr>
              <a:t/>
            </a:r>
            <a:br>
              <a:rPr lang="en-US" i="1" dirty="0">
                <a:solidFill>
                  <a:srgbClr val="FFC000"/>
                </a:solidFill>
              </a:rPr>
            </a:br>
            <a:r>
              <a:rPr lang="en-US" i="1" dirty="0"/>
              <a:t>					</a:t>
            </a:r>
            <a:r>
              <a:rPr lang="sr-Latn-ME" i="1" dirty="0" smtClean="0"/>
              <a:t>                         </a:t>
            </a:r>
            <a:r>
              <a:rPr lang="en-US" sz="3600" dirty="0" smtClean="0">
                <a:solidFill>
                  <a:schemeClr val="bg1"/>
                </a:solidFill>
              </a:rPr>
              <a:t>Vladimir </a:t>
            </a:r>
            <a:r>
              <a:rPr lang="en-US" sz="3600" dirty="0" err="1">
                <a:solidFill>
                  <a:schemeClr val="bg1"/>
                </a:solidFill>
              </a:rPr>
              <a:t>Majakovski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29AF0836-66FA-4E80-A719-111B1C140E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7044" y="2603500"/>
            <a:ext cx="2562225" cy="3416300"/>
          </a:xfrm>
        </p:spPr>
      </p:pic>
    </p:spTree>
    <p:extLst>
      <p:ext uri="{BB962C8B-B14F-4D97-AF65-F5344CB8AC3E}">
        <p14:creationId xmlns:p14="http://schemas.microsoft.com/office/powerpoint/2010/main" val="18395347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A2F7381-E2B3-49DA-B5AC-ADB63FEE8D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74420"/>
            <a:ext cx="10515600" cy="5425440"/>
          </a:xfrm>
        </p:spPr>
        <p:txBody>
          <a:bodyPr>
            <a:normAutofit fontScale="92500" lnSpcReduction="10000"/>
          </a:bodyPr>
          <a:lstStyle/>
          <a:p>
            <a:pPr fontAlgn="base"/>
            <a:r>
              <a:rPr lang="en-US" sz="2100" dirty="0" err="1">
                <a:solidFill>
                  <a:schemeClr val="tx1"/>
                </a:solidFill>
              </a:rPr>
              <a:t>Marija</a:t>
            </a:r>
            <a:r>
              <a:rPr lang="en-US" sz="2100" dirty="0">
                <a:solidFill>
                  <a:schemeClr val="tx1"/>
                </a:solidFill>
              </a:rPr>
              <a:t>!</a:t>
            </a:r>
            <a:br>
              <a:rPr lang="en-US" sz="2100" dirty="0">
                <a:solidFill>
                  <a:schemeClr val="tx1"/>
                </a:solidFill>
              </a:rPr>
            </a:br>
            <a:r>
              <a:rPr lang="en-US" sz="2100" dirty="0" err="1">
                <a:solidFill>
                  <a:schemeClr val="tx1"/>
                </a:solidFill>
              </a:rPr>
              <a:t>Kako</a:t>
            </a:r>
            <a:r>
              <a:rPr lang="en-US" sz="2100" dirty="0">
                <a:solidFill>
                  <a:schemeClr val="tx1"/>
                </a:solidFill>
              </a:rPr>
              <a:t> u </a:t>
            </a:r>
            <a:r>
              <a:rPr lang="en-US" sz="2100" dirty="0" err="1">
                <a:solidFill>
                  <a:schemeClr val="tx1"/>
                </a:solidFill>
              </a:rPr>
              <a:t>debelo</a:t>
            </a:r>
            <a:r>
              <a:rPr lang="en-US" sz="2100" dirty="0">
                <a:solidFill>
                  <a:schemeClr val="tx1"/>
                </a:solidFill>
              </a:rPr>
              <a:t> </a:t>
            </a:r>
            <a:r>
              <a:rPr lang="en-US" sz="2100" dirty="0" err="1">
                <a:solidFill>
                  <a:schemeClr val="tx1"/>
                </a:solidFill>
              </a:rPr>
              <a:t>uho</a:t>
            </a:r>
            <a:r>
              <a:rPr lang="en-US" sz="2100" dirty="0">
                <a:solidFill>
                  <a:schemeClr val="tx1"/>
                </a:solidFill>
              </a:rPr>
              <a:t> </a:t>
            </a:r>
            <a:r>
              <a:rPr lang="en-US" sz="2100" dirty="0" err="1">
                <a:solidFill>
                  <a:schemeClr val="tx1"/>
                </a:solidFill>
              </a:rPr>
              <a:t>zabosti</a:t>
            </a:r>
            <a:r>
              <a:rPr lang="en-US" sz="2100" dirty="0">
                <a:solidFill>
                  <a:schemeClr val="tx1"/>
                </a:solidFill>
              </a:rPr>
              <a:t> </a:t>
            </a:r>
            <a:r>
              <a:rPr lang="en-US" sz="2100" dirty="0" err="1">
                <a:solidFill>
                  <a:schemeClr val="tx1"/>
                </a:solidFill>
              </a:rPr>
              <a:t>nežnu</a:t>
            </a:r>
            <a:r>
              <a:rPr lang="en-US" sz="2100" dirty="0">
                <a:solidFill>
                  <a:schemeClr val="tx1"/>
                </a:solidFill>
              </a:rPr>
              <a:t> </a:t>
            </a:r>
            <a:r>
              <a:rPr lang="en-US" sz="2100" dirty="0" err="1">
                <a:solidFill>
                  <a:schemeClr val="tx1"/>
                </a:solidFill>
              </a:rPr>
              <a:t>reč</a:t>
            </a:r>
            <a:r>
              <a:rPr lang="en-US" sz="2100" dirty="0">
                <a:solidFill>
                  <a:schemeClr val="tx1"/>
                </a:solidFill>
              </a:rPr>
              <a:t>?</a:t>
            </a:r>
            <a:br>
              <a:rPr lang="en-US" sz="2100" dirty="0">
                <a:solidFill>
                  <a:schemeClr val="tx1"/>
                </a:solidFill>
              </a:rPr>
            </a:br>
            <a:r>
              <a:rPr lang="en-US" sz="2100" dirty="0" err="1">
                <a:solidFill>
                  <a:schemeClr val="tx1"/>
                </a:solidFill>
              </a:rPr>
              <a:t>Ptica</a:t>
            </a:r>
            <a:r>
              <a:rPr lang="en-US" sz="2100" dirty="0">
                <a:solidFill>
                  <a:schemeClr val="tx1"/>
                </a:solidFill>
              </a:rPr>
              <a:t/>
            </a:r>
            <a:br>
              <a:rPr lang="en-US" sz="2100" dirty="0">
                <a:solidFill>
                  <a:schemeClr val="tx1"/>
                </a:solidFill>
              </a:rPr>
            </a:br>
            <a:r>
              <a:rPr lang="en-US" sz="2100" dirty="0" err="1">
                <a:solidFill>
                  <a:schemeClr val="tx1"/>
                </a:solidFill>
              </a:rPr>
              <a:t>živi</a:t>
            </a:r>
            <a:r>
              <a:rPr lang="en-US" sz="2100" dirty="0">
                <a:solidFill>
                  <a:schemeClr val="tx1"/>
                </a:solidFill>
              </a:rPr>
              <a:t> od </a:t>
            </a:r>
            <a:r>
              <a:rPr lang="en-US" sz="2100" dirty="0" err="1">
                <a:solidFill>
                  <a:schemeClr val="tx1"/>
                </a:solidFill>
              </a:rPr>
              <a:t>pesme</a:t>
            </a:r>
            <a:r>
              <a:rPr lang="en-US" sz="2100" dirty="0">
                <a:solidFill>
                  <a:schemeClr val="tx1"/>
                </a:solidFill>
              </a:rPr>
              <a:t>,</a:t>
            </a:r>
            <a:br>
              <a:rPr lang="en-US" sz="2100" dirty="0">
                <a:solidFill>
                  <a:schemeClr val="tx1"/>
                </a:solidFill>
              </a:rPr>
            </a:br>
            <a:r>
              <a:rPr lang="en-US" sz="2100" dirty="0" err="1">
                <a:solidFill>
                  <a:schemeClr val="tx1"/>
                </a:solidFill>
              </a:rPr>
              <a:t>peva</a:t>
            </a:r>
            <a:r>
              <a:rPr lang="en-US" sz="2100" dirty="0">
                <a:solidFill>
                  <a:schemeClr val="tx1"/>
                </a:solidFill>
              </a:rPr>
              <a:t/>
            </a:r>
            <a:br>
              <a:rPr lang="en-US" sz="2100" dirty="0">
                <a:solidFill>
                  <a:schemeClr val="tx1"/>
                </a:solidFill>
              </a:rPr>
            </a:br>
            <a:r>
              <a:rPr lang="en-US" sz="2100" dirty="0" err="1">
                <a:solidFill>
                  <a:schemeClr val="tx1"/>
                </a:solidFill>
              </a:rPr>
              <a:t>gladna</a:t>
            </a:r>
            <a:r>
              <a:rPr lang="en-US" sz="2100" dirty="0">
                <a:solidFill>
                  <a:schemeClr val="tx1"/>
                </a:solidFill>
              </a:rPr>
              <a:t> </a:t>
            </a:r>
            <a:r>
              <a:rPr lang="en-US" sz="2100" dirty="0" err="1">
                <a:solidFill>
                  <a:schemeClr val="tx1"/>
                </a:solidFill>
              </a:rPr>
              <a:t>i</a:t>
            </a:r>
            <a:r>
              <a:rPr lang="en-US" sz="2100" dirty="0">
                <a:solidFill>
                  <a:schemeClr val="tx1"/>
                </a:solidFill>
              </a:rPr>
              <a:t> </a:t>
            </a:r>
            <a:r>
              <a:rPr lang="en-US" sz="2100" dirty="0" err="1">
                <a:solidFill>
                  <a:schemeClr val="tx1"/>
                </a:solidFill>
              </a:rPr>
              <a:t>zvonka</a:t>
            </a:r>
            <a:r>
              <a:rPr lang="en-US" sz="2100" dirty="0">
                <a:solidFill>
                  <a:schemeClr val="tx1"/>
                </a:solidFill>
              </a:rPr>
              <a:t>,</a:t>
            </a:r>
            <a:br>
              <a:rPr lang="en-US" sz="2100" dirty="0">
                <a:solidFill>
                  <a:schemeClr val="tx1"/>
                </a:solidFill>
              </a:rPr>
            </a:br>
            <a:r>
              <a:rPr lang="en-US" sz="2100" dirty="0">
                <a:solidFill>
                  <a:schemeClr val="tx1"/>
                </a:solidFill>
              </a:rPr>
              <a:t>a ja </a:t>
            </a:r>
            <a:r>
              <a:rPr lang="en-US" sz="2100" dirty="0" err="1">
                <a:solidFill>
                  <a:schemeClr val="tx1"/>
                </a:solidFill>
              </a:rPr>
              <a:t>sam</a:t>
            </a:r>
            <a:r>
              <a:rPr lang="en-US" sz="2100" dirty="0">
                <a:solidFill>
                  <a:schemeClr val="tx1"/>
                </a:solidFill>
              </a:rPr>
              <a:t> </a:t>
            </a:r>
            <a:r>
              <a:rPr lang="en-US" sz="2100" dirty="0" err="1">
                <a:solidFill>
                  <a:schemeClr val="tx1"/>
                </a:solidFill>
              </a:rPr>
              <a:t>čovek</a:t>
            </a:r>
            <a:r>
              <a:rPr lang="en-US" sz="2100" dirty="0">
                <a:solidFill>
                  <a:schemeClr val="tx1"/>
                </a:solidFill>
              </a:rPr>
              <a:t>, </a:t>
            </a:r>
            <a:r>
              <a:rPr lang="en-US" sz="2100" dirty="0" err="1">
                <a:solidFill>
                  <a:schemeClr val="tx1"/>
                </a:solidFill>
              </a:rPr>
              <a:t>Marija</a:t>
            </a:r>
            <a:r>
              <a:rPr lang="en-US" sz="2100" dirty="0">
                <a:solidFill>
                  <a:schemeClr val="tx1"/>
                </a:solidFill>
              </a:rPr>
              <a:t>,</a:t>
            </a:r>
            <a:br>
              <a:rPr lang="en-US" sz="2100" dirty="0">
                <a:solidFill>
                  <a:schemeClr val="tx1"/>
                </a:solidFill>
              </a:rPr>
            </a:br>
            <a:r>
              <a:rPr lang="en-US" sz="2100" dirty="0">
                <a:solidFill>
                  <a:schemeClr val="tx1"/>
                </a:solidFill>
              </a:rPr>
              <a:t>Prost,</a:t>
            </a:r>
            <a:br>
              <a:rPr lang="en-US" sz="2100" dirty="0">
                <a:solidFill>
                  <a:schemeClr val="tx1"/>
                </a:solidFill>
              </a:rPr>
            </a:br>
            <a:r>
              <a:rPr lang="en-US" sz="2100" dirty="0" err="1">
                <a:solidFill>
                  <a:schemeClr val="tx1"/>
                </a:solidFill>
              </a:rPr>
              <a:t>koga</a:t>
            </a:r>
            <a:r>
              <a:rPr lang="en-US" sz="2100" dirty="0">
                <a:solidFill>
                  <a:schemeClr val="tx1"/>
                </a:solidFill>
              </a:rPr>
              <a:t> je </a:t>
            </a:r>
            <a:r>
              <a:rPr lang="en-US" sz="2100" dirty="0" err="1">
                <a:solidFill>
                  <a:schemeClr val="tx1"/>
                </a:solidFill>
              </a:rPr>
              <a:t>sipljiva</a:t>
            </a:r>
            <a:r>
              <a:rPr lang="en-US" sz="2100" dirty="0">
                <a:solidFill>
                  <a:schemeClr val="tx1"/>
                </a:solidFill>
              </a:rPr>
              <a:t> </a:t>
            </a:r>
            <a:r>
              <a:rPr lang="en-US" sz="2100" dirty="0" err="1">
                <a:solidFill>
                  <a:schemeClr val="tx1"/>
                </a:solidFill>
              </a:rPr>
              <a:t>noć</a:t>
            </a:r>
            <a:r>
              <a:rPr lang="en-US" sz="2100" dirty="0">
                <a:solidFill>
                  <a:schemeClr val="tx1"/>
                </a:solidFill>
              </a:rPr>
              <a:t> </a:t>
            </a:r>
            <a:r>
              <a:rPr lang="en-US" sz="2100" dirty="0" err="1">
                <a:solidFill>
                  <a:schemeClr val="tx1"/>
                </a:solidFill>
              </a:rPr>
              <a:t>iskašljala</a:t>
            </a:r>
            <a:r>
              <a:rPr lang="en-US" sz="2100" dirty="0">
                <a:solidFill>
                  <a:schemeClr val="tx1"/>
                </a:solidFill>
              </a:rPr>
              <a:t> </a:t>
            </a:r>
            <a:r>
              <a:rPr lang="en-US" sz="2100" dirty="0" err="1">
                <a:solidFill>
                  <a:schemeClr val="tx1"/>
                </a:solidFill>
              </a:rPr>
              <a:t>na</a:t>
            </a:r>
            <a:r>
              <a:rPr lang="en-US" sz="2100" dirty="0">
                <a:solidFill>
                  <a:schemeClr val="tx1"/>
                </a:solidFill>
              </a:rPr>
              <a:t> </a:t>
            </a:r>
            <a:r>
              <a:rPr lang="en-US" sz="2100" dirty="0" err="1">
                <a:solidFill>
                  <a:schemeClr val="tx1"/>
                </a:solidFill>
              </a:rPr>
              <a:t>prljavu</a:t>
            </a:r>
            <a:r>
              <a:rPr lang="en-US" sz="2100" dirty="0">
                <a:solidFill>
                  <a:schemeClr val="tx1"/>
                </a:solidFill>
              </a:rPr>
              <a:t> </a:t>
            </a:r>
            <a:r>
              <a:rPr lang="en-US" sz="2100" dirty="0" err="1">
                <a:solidFill>
                  <a:schemeClr val="tx1"/>
                </a:solidFill>
              </a:rPr>
              <a:t>ruku</a:t>
            </a:r>
            <a:r>
              <a:rPr lang="en-US" sz="2100" dirty="0">
                <a:solidFill>
                  <a:schemeClr val="tx1"/>
                </a:solidFill>
              </a:rPr>
              <a:t> </a:t>
            </a:r>
            <a:r>
              <a:rPr lang="en-US" sz="2100" dirty="0" err="1">
                <a:solidFill>
                  <a:schemeClr val="tx1"/>
                </a:solidFill>
              </a:rPr>
              <a:t>Presnje</a:t>
            </a:r>
            <a:endParaRPr lang="en-US" sz="2100" dirty="0">
              <a:solidFill>
                <a:schemeClr val="tx1"/>
              </a:solidFill>
            </a:endParaRPr>
          </a:p>
          <a:p>
            <a:pPr fontAlgn="base"/>
            <a:r>
              <a:rPr lang="en-US" sz="2100" dirty="0" err="1">
                <a:solidFill>
                  <a:schemeClr val="tx1"/>
                </a:solidFill>
              </a:rPr>
              <a:t>Marija</a:t>
            </a:r>
            <a:r>
              <a:rPr lang="en-US" sz="2100" dirty="0">
                <a:solidFill>
                  <a:schemeClr val="tx1"/>
                </a:solidFill>
              </a:rPr>
              <a:t>, </a:t>
            </a:r>
            <a:r>
              <a:rPr lang="en-US" sz="2100" dirty="0" err="1">
                <a:solidFill>
                  <a:schemeClr val="tx1"/>
                </a:solidFill>
              </a:rPr>
              <a:t>hoćeš</a:t>
            </a:r>
            <a:r>
              <a:rPr lang="en-US" sz="2100" dirty="0">
                <a:solidFill>
                  <a:schemeClr val="tx1"/>
                </a:solidFill>
              </a:rPr>
              <a:t> li me </a:t>
            </a:r>
            <a:r>
              <a:rPr lang="en-US" sz="2100" dirty="0" err="1">
                <a:solidFill>
                  <a:schemeClr val="tx1"/>
                </a:solidFill>
              </a:rPr>
              <a:t>takvog</a:t>
            </a:r>
            <a:r>
              <a:rPr lang="en-US" sz="2100" dirty="0">
                <a:solidFill>
                  <a:schemeClr val="tx1"/>
                </a:solidFill>
              </a:rPr>
              <a:t>?</a:t>
            </a:r>
            <a:br>
              <a:rPr lang="en-US" sz="2100" dirty="0">
                <a:solidFill>
                  <a:schemeClr val="tx1"/>
                </a:solidFill>
              </a:rPr>
            </a:br>
            <a:r>
              <a:rPr lang="en-US" sz="2100" dirty="0" err="1">
                <a:solidFill>
                  <a:schemeClr val="tx1"/>
                </a:solidFill>
              </a:rPr>
              <a:t>Pusti</a:t>
            </a:r>
            <a:r>
              <a:rPr lang="en-US" sz="2100" dirty="0">
                <a:solidFill>
                  <a:schemeClr val="tx1"/>
                </a:solidFill>
              </a:rPr>
              <a:t> me, </a:t>
            </a:r>
            <a:r>
              <a:rPr lang="en-US" sz="2100" dirty="0" err="1">
                <a:solidFill>
                  <a:schemeClr val="tx1"/>
                </a:solidFill>
              </a:rPr>
              <a:t>Marija</a:t>
            </a:r>
            <a:r>
              <a:rPr lang="en-US" sz="2100" dirty="0">
                <a:solidFill>
                  <a:schemeClr val="tx1"/>
                </a:solidFill>
              </a:rPr>
              <a:t>!</a:t>
            </a:r>
            <a:br>
              <a:rPr lang="en-US" sz="2100" dirty="0">
                <a:solidFill>
                  <a:schemeClr val="tx1"/>
                </a:solidFill>
              </a:rPr>
            </a:br>
            <a:r>
              <a:rPr lang="en-US" sz="2100" dirty="0" err="1">
                <a:solidFill>
                  <a:schemeClr val="tx1"/>
                </a:solidFill>
              </a:rPr>
              <a:t>Zgrčenim</a:t>
            </a:r>
            <a:r>
              <a:rPr lang="en-US" sz="2100" dirty="0">
                <a:solidFill>
                  <a:schemeClr val="tx1"/>
                </a:solidFill>
              </a:rPr>
              <a:t> </a:t>
            </a:r>
            <a:r>
              <a:rPr lang="en-US" sz="2100" dirty="0" err="1">
                <a:solidFill>
                  <a:schemeClr val="tx1"/>
                </a:solidFill>
              </a:rPr>
              <a:t>prstima</a:t>
            </a:r>
            <a:r>
              <a:rPr lang="en-US" sz="2100" dirty="0">
                <a:solidFill>
                  <a:schemeClr val="tx1"/>
                </a:solidFill>
              </a:rPr>
              <a:t> </a:t>
            </a:r>
            <a:r>
              <a:rPr lang="en-US" sz="2100" dirty="0" err="1">
                <a:solidFill>
                  <a:schemeClr val="tx1"/>
                </a:solidFill>
              </a:rPr>
              <a:t>davim</a:t>
            </a:r>
            <a:r>
              <a:rPr lang="en-US" sz="2100" dirty="0">
                <a:solidFill>
                  <a:schemeClr val="tx1"/>
                </a:solidFill>
              </a:rPr>
              <a:t> </a:t>
            </a:r>
            <a:r>
              <a:rPr lang="en-US" sz="2100" dirty="0" err="1">
                <a:solidFill>
                  <a:schemeClr val="tx1"/>
                </a:solidFill>
              </a:rPr>
              <a:t>gvozdeno</a:t>
            </a:r>
            <a:r>
              <a:rPr lang="en-US" sz="2100" dirty="0">
                <a:solidFill>
                  <a:schemeClr val="tx1"/>
                </a:solidFill>
              </a:rPr>
              <a:t> </a:t>
            </a:r>
            <a:r>
              <a:rPr lang="en-US" sz="2100" dirty="0" err="1">
                <a:solidFill>
                  <a:schemeClr val="tx1"/>
                </a:solidFill>
              </a:rPr>
              <a:t>grlo</a:t>
            </a:r>
            <a:r>
              <a:rPr lang="en-US" sz="2100" dirty="0">
                <a:solidFill>
                  <a:schemeClr val="tx1"/>
                </a:solidFill>
              </a:rPr>
              <a:t> </a:t>
            </a:r>
            <a:r>
              <a:rPr lang="en-US" sz="2100" dirty="0" err="1">
                <a:solidFill>
                  <a:schemeClr val="tx1"/>
                </a:solidFill>
              </a:rPr>
              <a:t>zvonca</a:t>
            </a:r>
            <a:endParaRPr lang="en-US" sz="2100" dirty="0">
              <a:solidFill>
                <a:schemeClr val="tx1"/>
              </a:solidFill>
            </a:endParaRPr>
          </a:p>
          <a:p>
            <a:pPr fontAlgn="base"/>
            <a:r>
              <a:rPr lang="en-US" sz="2100" dirty="0" err="1">
                <a:solidFill>
                  <a:schemeClr val="tx1"/>
                </a:solidFill>
              </a:rPr>
              <a:t>Marija</a:t>
            </a:r>
            <a:r>
              <a:rPr lang="en-US" sz="2100" dirty="0">
                <a:solidFill>
                  <a:schemeClr val="tx1"/>
                </a:solidFill>
              </a:rPr>
              <a:t>!</a:t>
            </a:r>
            <a:br>
              <a:rPr lang="en-US" sz="2100" dirty="0">
                <a:solidFill>
                  <a:schemeClr val="tx1"/>
                </a:solidFill>
              </a:rPr>
            </a:br>
            <a:r>
              <a:rPr lang="en-US" sz="2100" dirty="0">
                <a:solidFill>
                  <a:schemeClr val="tx1"/>
                </a:solidFill>
              </a:rPr>
              <a:t>Na </a:t>
            </a:r>
            <a:r>
              <a:rPr lang="en-US" sz="2100" dirty="0" err="1">
                <a:solidFill>
                  <a:schemeClr val="tx1"/>
                </a:solidFill>
              </a:rPr>
              <a:t>ulicama</a:t>
            </a:r>
            <a:r>
              <a:rPr lang="en-US" sz="2100" dirty="0">
                <a:solidFill>
                  <a:schemeClr val="tx1"/>
                </a:solidFill>
              </a:rPr>
              <a:t> </a:t>
            </a:r>
            <a:r>
              <a:rPr lang="en-US" sz="2100" dirty="0" err="1">
                <a:solidFill>
                  <a:schemeClr val="tx1"/>
                </a:solidFill>
              </a:rPr>
              <a:t>su</a:t>
            </a:r>
            <a:r>
              <a:rPr lang="en-US" sz="2100" dirty="0">
                <a:solidFill>
                  <a:schemeClr val="tx1"/>
                </a:solidFill>
              </a:rPr>
              <a:t> </a:t>
            </a:r>
            <a:r>
              <a:rPr lang="en-US" sz="2100" dirty="0" err="1">
                <a:solidFill>
                  <a:schemeClr val="tx1"/>
                </a:solidFill>
              </a:rPr>
              <a:t>zveri</a:t>
            </a:r>
            <a:r>
              <a:rPr lang="en-US" sz="2100" dirty="0">
                <a:solidFill>
                  <a:schemeClr val="tx1"/>
                </a:solidFill>
              </a:rPr>
              <a:t>.</a:t>
            </a:r>
            <a:br>
              <a:rPr lang="en-US" sz="2100" dirty="0">
                <a:solidFill>
                  <a:schemeClr val="tx1"/>
                </a:solidFill>
              </a:rPr>
            </a:br>
            <a:r>
              <a:rPr lang="en-US" sz="2100" dirty="0">
                <a:solidFill>
                  <a:schemeClr val="tx1"/>
                </a:solidFill>
              </a:rPr>
              <a:t>Na </a:t>
            </a:r>
            <a:r>
              <a:rPr lang="en-US" sz="2100" dirty="0" err="1">
                <a:solidFill>
                  <a:schemeClr val="tx1"/>
                </a:solidFill>
              </a:rPr>
              <a:t>vratu</a:t>
            </a:r>
            <a:r>
              <a:rPr lang="en-US" sz="2100" dirty="0">
                <a:solidFill>
                  <a:schemeClr val="tx1"/>
                </a:solidFill>
              </a:rPr>
              <a:t> </a:t>
            </a:r>
            <a:r>
              <a:rPr lang="en-US" sz="2100" dirty="0" err="1">
                <a:solidFill>
                  <a:schemeClr val="tx1"/>
                </a:solidFill>
              </a:rPr>
              <a:t>prsti</a:t>
            </a:r>
            <a:r>
              <a:rPr lang="en-US" sz="2100" dirty="0">
                <a:solidFill>
                  <a:schemeClr val="tx1"/>
                </a:solidFill>
              </a:rPr>
              <a:t> </a:t>
            </a:r>
            <a:r>
              <a:rPr lang="en-US" sz="2100" dirty="0" err="1">
                <a:solidFill>
                  <a:schemeClr val="tx1"/>
                </a:solidFill>
              </a:rPr>
              <a:t>davljenja</a:t>
            </a:r>
            <a:r>
              <a:rPr lang="en-US" sz="2100" dirty="0">
                <a:solidFill>
                  <a:schemeClr val="tx1"/>
                </a:solidFill>
              </a:rPr>
              <a:t> </a:t>
            </a:r>
            <a:r>
              <a:rPr lang="en-US" sz="2100" dirty="0" err="1">
                <a:solidFill>
                  <a:schemeClr val="tx1"/>
                </a:solidFill>
              </a:rPr>
              <a:t>što</a:t>
            </a:r>
            <a:r>
              <a:rPr lang="en-US" sz="2100" dirty="0">
                <a:solidFill>
                  <a:schemeClr val="tx1"/>
                </a:solidFill>
              </a:rPr>
              <a:t> bode.</a:t>
            </a:r>
            <a:br>
              <a:rPr lang="en-US" sz="2100" dirty="0">
                <a:solidFill>
                  <a:schemeClr val="tx1"/>
                </a:solidFill>
              </a:rPr>
            </a:br>
            <a:r>
              <a:rPr lang="en-US" sz="2100" dirty="0" err="1">
                <a:solidFill>
                  <a:schemeClr val="tx1"/>
                </a:solidFill>
              </a:rPr>
              <a:t>Boli</a:t>
            </a:r>
            <a:r>
              <a:rPr lang="en-US" sz="2100" dirty="0">
                <a:solidFill>
                  <a:schemeClr val="tx1"/>
                </a:solidFill>
              </a:rPr>
              <a:t>!</a:t>
            </a:r>
            <a:br>
              <a:rPr lang="en-US" sz="2100" dirty="0">
                <a:solidFill>
                  <a:schemeClr val="tx1"/>
                </a:solidFill>
              </a:rPr>
            </a:br>
            <a:r>
              <a:rPr lang="en-US" sz="2100" dirty="0" err="1">
                <a:solidFill>
                  <a:schemeClr val="tx1"/>
                </a:solidFill>
              </a:rPr>
              <a:t>Otvori</a:t>
            </a:r>
            <a:r>
              <a:rPr lang="en-US" sz="2100" dirty="0">
                <a:solidFill>
                  <a:schemeClr val="tx1"/>
                </a:solidFill>
              </a:rPr>
              <a:t> </a:t>
            </a:r>
            <a:r>
              <a:rPr lang="en-US" sz="2100" dirty="0" err="1">
                <a:solidFill>
                  <a:schemeClr val="tx1"/>
                </a:solidFill>
              </a:rPr>
              <a:t>svoje</a:t>
            </a:r>
            <a:r>
              <a:rPr lang="en-US" sz="2100" dirty="0">
                <a:solidFill>
                  <a:schemeClr val="tx1"/>
                </a:solidFill>
              </a:rPr>
              <a:t> </a:t>
            </a:r>
            <a:r>
              <a:rPr lang="en-US" sz="2100" dirty="0" err="1">
                <a:solidFill>
                  <a:schemeClr val="tx1"/>
                </a:solidFill>
              </a:rPr>
              <a:t>dveri</a:t>
            </a:r>
            <a:r>
              <a:rPr lang="en-US" sz="2100" dirty="0">
                <a:solidFill>
                  <a:schemeClr val="tx1"/>
                </a:solidFill>
              </a:rPr>
              <a:t>!</a:t>
            </a:r>
            <a:br>
              <a:rPr lang="en-US" sz="2100" dirty="0">
                <a:solidFill>
                  <a:schemeClr val="tx1"/>
                </a:solidFill>
              </a:rPr>
            </a:br>
            <a:r>
              <a:rPr lang="en-US" sz="2100" dirty="0" err="1">
                <a:solidFill>
                  <a:schemeClr val="tx1"/>
                </a:solidFill>
              </a:rPr>
              <a:t>Vidiš</a:t>
            </a:r>
            <a:r>
              <a:rPr lang="en-US" sz="2100" dirty="0">
                <a:solidFill>
                  <a:schemeClr val="tx1"/>
                </a:solidFill>
              </a:rPr>
              <a:t> –</a:t>
            </a:r>
            <a:br>
              <a:rPr lang="en-US" sz="2100" dirty="0">
                <a:solidFill>
                  <a:schemeClr val="tx1"/>
                </a:solidFill>
              </a:rPr>
            </a:br>
            <a:r>
              <a:rPr lang="en-US" sz="2100" dirty="0" err="1">
                <a:solidFill>
                  <a:schemeClr val="tx1"/>
                </a:solidFill>
              </a:rPr>
              <a:t>zabili</a:t>
            </a:r>
            <a:r>
              <a:rPr lang="en-US" sz="2100" dirty="0">
                <a:solidFill>
                  <a:schemeClr val="tx1"/>
                </a:solidFill>
              </a:rPr>
              <a:t> </a:t>
            </a:r>
            <a:r>
              <a:rPr lang="en-US" sz="2100" dirty="0" err="1">
                <a:solidFill>
                  <a:schemeClr val="tx1"/>
                </a:solidFill>
              </a:rPr>
              <a:t>su</a:t>
            </a:r>
            <a:r>
              <a:rPr lang="en-US" sz="2100" dirty="0">
                <a:solidFill>
                  <a:schemeClr val="tx1"/>
                </a:solidFill>
              </a:rPr>
              <a:t> u </a:t>
            </a:r>
            <a:r>
              <a:rPr lang="en-US" sz="2100" dirty="0" err="1">
                <a:solidFill>
                  <a:schemeClr val="tx1"/>
                </a:solidFill>
              </a:rPr>
              <a:t>oči</a:t>
            </a:r>
            <a:r>
              <a:rPr lang="en-US" sz="2100" dirty="0">
                <a:solidFill>
                  <a:schemeClr val="tx1"/>
                </a:solidFill>
              </a:rPr>
              <a:t> </a:t>
            </a:r>
            <a:r>
              <a:rPr lang="en-US" sz="2100" dirty="0" err="1">
                <a:solidFill>
                  <a:schemeClr val="tx1"/>
                </a:solidFill>
              </a:rPr>
              <a:t>iz</a:t>
            </a:r>
            <a:r>
              <a:rPr lang="en-US" sz="2100" dirty="0">
                <a:solidFill>
                  <a:schemeClr val="tx1"/>
                </a:solidFill>
              </a:rPr>
              <a:t> </a:t>
            </a:r>
            <a:r>
              <a:rPr lang="en-US" sz="2100" dirty="0" err="1">
                <a:solidFill>
                  <a:schemeClr val="tx1"/>
                </a:solidFill>
              </a:rPr>
              <a:t>šešira</a:t>
            </a:r>
            <a:r>
              <a:rPr lang="en-US" sz="2100" dirty="0">
                <a:solidFill>
                  <a:schemeClr val="tx1"/>
                </a:solidFill>
              </a:rPr>
              <a:t> </a:t>
            </a:r>
            <a:r>
              <a:rPr lang="en-US" sz="2100" dirty="0" err="1">
                <a:solidFill>
                  <a:schemeClr val="tx1"/>
                </a:solidFill>
              </a:rPr>
              <a:t>čiode</a:t>
            </a:r>
            <a:r>
              <a:rPr lang="en-US" sz="2100" dirty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7695159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5524AF3-8A3E-479F-9A48-C1484780DE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55163"/>
            <a:ext cx="10515600" cy="5902837"/>
          </a:xfrm>
        </p:spPr>
        <p:txBody>
          <a:bodyPr>
            <a:normAutofit lnSpcReduction="10000"/>
          </a:bodyPr>
          <a:lstStyle/>
          <a:p>
            <a:pPr fontAlgn="base"/>
            <a:r>
              <a:rPr lang="en-US" sz="2400" dirty="0" err="1">
                <a:solidFill>
                  <a:schemeClr val="tx1"/>
                </a:solidFill>
              </a:rPr>
              <a:t>Pusti</a:t>
            </a:r>
            <a:r>
              <a:rPr lang="en-US" sz="2400" dirty="0">
                <a:solidFill>
                  <a:schemeClr val="tx1"/>
                </a:solidFill>
              </a:rPr>
              <a:t> me</a:t>
            </a: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dirty="0">
                <a:solidFill>
                  <a:schemeClr val="tx1"/>
                </a:solidFill>
              </a:rPr>
              <a:t>Mala!</a:t>
            </a: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dirty="0">
                <a:solidFill>
                  <a:schemeClr val="tx1"/>
                </a:solidFill>
              </a:rPr>
              <a:t>Ne </a:t>
            </a:r>
            <a:r>
              <a:rPr lang="en-US" sz="2400" dirty="0" err="1">
                <a:solidFill>
                  <a:schemeClr val="tx1"/>
                </a:solidFill>
              </a:rPr>
              <a:t>boj</a:t>
            </a:r>
            <a:r>
              <a:rPr lang="en-US" sz="2400" dirty="0">
                <a:solidFill>
                  <a:schemeClr val="tx1"/>
                </a:solidFill>
              </a:rPr>
              <a:t> se</a:t>
            </a: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dirty="0" err="1">
                <a:solidFill>
                  <a:schemeClr val="tx1"/>
                </a:solidFill>
              </a:rPr>
              <a:t>što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na</a:t>
            </a:r>
            <a:r>
              <a:rPr lang="en-US" sz="2400" dirty="0">
                <a:solidFill>
                  <a:schemeClr val="tx1"/>
                </a:solidFill>
              </a:rPr>
              <a:t> mom </a:t>
            </a:r>
            <a:r>
              <a:rPr lang="en-US" sz="2400" dirty="0" err="1">
                <a:solidFill>
                  <a:schemeClr val="tx1"/>
                </a:solidFill>
              </a:rPr>
              <a:t>volovskom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vratu</a:t>
            </a:r>
            <a:r>
              <a:rPr lang="en-US" sz="2400" dirty="0">
                <a:solidFill>
                  <a:schemeClr val="tx1"/>
                </a:solidFill>
              </a:rPr>
              <a:t/>
            </a: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dirty="0" err="1">
                <a:solidFill>
                  <a:schemeClr val="tx1"/>
                </a:solidFill>
              </a:rPr>
              <a:t>sede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kao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planine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vlažne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žene</a:t>
            </a:r>
            <a:r>
              <a:rPr lang="en-US" sz="2400" dirty="0">
                <a:solidFill>
                  <a:schemeClr val="tx1"/>
                </a:solidFill>
              </a:rPr>
              <a:t> od </a:t>
            </a:r>
            <a:r>
              <a:rPr lang="en-US" sz="2400" dirty="0" err="1">
                <a:solidFill>
                  <a:schemeClr val="tx1"/>
                </a:solidFill>
              </a:rPr>
              <a:t>znoja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gubave</a:t>
            </a:r>
            <a:r>
              <a:rPr lang="en-US" sz="2400" dirty="0">
                <a:solidFill>
                  <a:schemeClr val="tx1"/>
                </a:solidFill>
              </a:rPr>
              <a:t/>
            </a: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dirty="0">
                <a:solidFill>
                  <a:schemeClr val="tx1"/>
                </a:solidFill>
              </a:rPr>
              <a:t>Ja </a:t>
            </a:r>
            <a:r>
              <a:rPr lang="en-US" sz="2400" dirty="0" err="1">
                <a:solidFill>
                  <a:schemeClr val="tx1"/>
                </a:solidFill>
              </a:rPr>
              <a:t>kroz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život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vučem</a:t>
            </a:r>
            <a:r>
              <a:rPr lang="en-US" sz="2400" dirty="0">
                <a:solidFill>
                  <a:schemeClr val="tx1"/>
                </a:solidFill>
              </a:rPr>
              <a:t> (</a:t>
            </a:r>
            <a:r>
              <a:rPr lang="en-US" sz="2400" dirty="0" err="1">
                <a:solidFill>
                  <a:schemeClr val="tx1"/>
                </a:solidFill>
              </a:rPr>
              <a:t>i</a:t>
            </a:r>
            <a:r>
              <a:rPr lang="en-US" sz="2400" dirty="0">
                <a:solidFill>
                  <a:schemeClr val="tx1"/>
                </a:solidFill>
              </a:rPr>
              <a:t> to je </a:t>
            </a:r>
            <a:r>
              <a:rPr lang="en-US" sz="2400" dirty="0" err="1">
                <a:solidFill>
                  <a:schemeClr val="tx1"/>
                </a:solidFill>
              </a:rPr>
              <a:t>zato</a:t>
            </a:r>
            <a:r>
              <a:rPr lang="en-US" sz="2400" dirty="0">
                <a:solidFill>
                  <a:schemeClr val="tx1"/>
                </a:solidFill>
              </a:rPr>
              <a:t>)</a:t>
            </a: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dirty="0" err="1">
                <a:solidFill>
                  <a:schemeClr val="tx1"/>
                </a:solidFill>
              </a:rPr>
              <a:t>milion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ogromnih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čistih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ljubavi</a:t>
            </a:r>
            <a:r>
              <a:rPr lang="en-US" sz="2400" dirty="0">
                <a:solidFill>
                  <a:schemeClr val="tx1"/>
                </a:solidFill>
              </a:rPr>
              <a:t/>
            </a: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dirty="0" err="1">
                <a:solidFill>
                  <a:schemeClr val="tx1"/>
                </a:solidFill>
              </a:rPr>
              <a:t>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milion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miliona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malih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ljubavi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  <a:p>
            <a:pPr fontAlgn="base"/>
            <a:r>
              <a:rPr lang="en-US" sz="2400" dirty="0">
                <a:solidFill>
                  <a:schemeClr val="tx1"/>
                </a:solidFill>
              </a:rPr>
              <a:t>Ne </a:t>
            </a:r>
            <a:r>
              <a:rPr lang="en-US" sz="2400" dirty="0" err="1">
                <a:solidFill>
                  <a:schemeClr val="tx1"/>
                </a:solidFill>
              </a:rPr>
              <a:t>boj</a:t>
            </a:r>
            <a:r>
              <a:rPr lang="en-US" sz="2400" dirty="0">
                <a:solidFill>
                  <a:schemeClr val="tx1"/>
                </a:solidFill>
              </a:rPr>
              <a:t> se</a:t>
            </a: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dirty="0">
                <a:solidFill>
                  <a:schemeClr val="tx1"/>
                </a:solidFill>
              </a:rPr>
              <a:t>da </a:t>
            </a:r>
            <a:r>
              <a:rPr lang="en-US" sz="2400" dirty="0" err="1">
                <a:solidFill>
                  <a:schemeClr val="tx1"/>
                </a:solidFill>
              </a:rPr>
              <a:t>ću</a:t>
            </a:r>
            <a:r>
              <a:rPr lang="en-US" sz="2400" dirty="0">
                <a:solidFill>
                  <a:schemeClr val="tx1"/>
                </a:solidFill>
              </a:rPr>
              <a:t> se </a:t>
            </a:r>
            <a:r>
              <a:rPr lang="en-US" sz="2400" dirty="0" err="1">
                <a:solidFill>
                  <a:schemeClr val="tx1"/>
                </a:solidFill>
              </a:rPr>
              <a:t>opet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prilepiti</a:t>
            </a:r>
            <a:r>
              <a:rPr lang="en-US" sz="2400" dirty="0">
                <a:solidFill>
                  <a:schemeClr val="tx1"/>
                </a:solidFill>
              </a:rPr>
              <a:t> za </a:t>
            </a:r>
            <a:r>
              <a:rPr lang="en-US" sz="2400" dirty="0" err="1">
                <a:solidFill>
                  <a:schemeClr val="tx1"/>
                </a:solidFill>
              </a:rPr>
              <a:t>hiljadu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lica</a:t>
            </a:r>
            <a:r>
              <a:rPr lang="en-US" sz="2400" dirty="0">
                <a:solidFill>
                  <a:schemeClr val="tx1"/>
                </a:solidFill>
              </a:rPr>
              <a:t> –</a:t>
            </a: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dirty="0">
                <a:solidFill>
                  <a:schemeClr val="tx1"/>
                </a:solidFill>
              </a:rPr>
              <a:t>„</a:t>
            </a:r>
            <a:r>
              <a:rPr lang="en-US" sz="2400" dirty="0" err="1">
                <a:solidFill>
                  <a:schemeClr val="tx1"/>
                </a:solidFill>
              </a:rPr>
              <a:t>devojke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Majakovskog</a:t>
            </a:r>
            <a:r>
              <a:rPr lang="en-US" sz="2400" dirty="0">
                <a:solidFill>
                  <a:schemeClr val="tx1"/>
                </a:solidFill>
              </a:rPr>
              <a:t>“ –</a:t>
            </a: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dirty="0">
                <a:solidFill>
                  <a:schemeClr val="tx1"/>
                </a:solidFill>
              </a:rPr>
              <a:t>u </a:t>
            </a:r>
            <a:r>
              <a:rPr lang="en-US" sz="2400" dirty="0" err="1">
                <a:solidFill>
                  <a:schemeClr val="tx1"/>
                </a:solidFill>
              </a:rPr>
              <a:t>izdajničko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vreme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mraka</a:t>
            </a:r>
            <a:r>
              <a:rPr lang="en-US" sz="2400" dirty="0">
                <a:solidFill>
                  <a:schemeClr val="tx1"/>
                </a:solidFill>
              </a:rPr>
              <a:t/>
            </a: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dirty="0">
                <a:solidFill>
                  <a:schemeClr val="tx1"/>
                </a:solidFill>
              </a:rPr>
              <a:t>ta to je </a:t>
            </a:r>
            <a:r>
              <a:rPr lang="en-US" sz="2400" dirty="0" err="1">
                <a:solidFill>
                  <a:schemeClr val="tx1"/>
                </a:solidFill>
              </a:rPr>
              <a:t>ipak</a:t>
            </a:r>
            <a:r>
              <a:rPr lang="en-US" sz="2400" dirty="0">
                <a:solidFill>
                  <a:schemeClr val="tx1"/>
                </a:solidFill>
              </a:rPr>
              <a:t/>
            </a: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dirty="0" err="1">
                <a:solidFill>
                  <a:schemeClr val="tx1"/>
                </a:solidFill>
              </a:rPr>
              <a:t>dinastija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carica</a:t>
            </a:r>
            <a:r>
              <a:rPr lang="en-US" sz="2400" dirty="0">
                <a:solidFill>
                  <a:schemeClr val="tx1"/>
                </a:solidFill>
              </a:rPr>
              <a:t/>
            </a: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dirty="0" err="1">
                <a:solidFill>
                  <a:schemeClr val="tx1"/>
                </a:solidFill>
              </a:rPr>
              <a:t>krunisanih</a:t>
            </a:r>
            <a:r>
              <a:rPr lang="en-US" sz="2400" dirty="0">
                <a:solidFill>
                  <a:schemeClr val="tx1"/>
                </a:solidFill>
              </a:rPr>
              <a:t> u </a:t>
            </a:r>
            <a:r>
              <a:rPr lang="en-US" sz="2400" dirty="0" err="1">
                <a:solidFill>
                  <a:schemeClr val="tx1"/>
                </a:solidFill>
              </a:rPr>
              <a:t>srcu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jednog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ludaka</a:t>
            </a:r>
            <a:endParaRPr lang="en-US" sz="2400" dirty="0">
              <a:solidFill>
                <a:schemeClr val="tx1"/>
              </a:solidFill>
            </a:endParaRPr>
          </a:p>
          <a:p>
            <a:pPr fontAlgn="base"/>
            <a:r>
              <a:rPr lang="en-US" sz="2400" dirty="0" err="1">
                <a:solidFill>
                  <a:schemeClr val="tx1"/>
                </a:solidFill>
              </a:rPr>
              <a:t>Marija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priđi</a:t>
            </a:r>
            <a:r>
              <a:rPr lang="en-US" sz="2400" dirty="0">
                <a:solidFill>
                  <a:schemeClr val="tx1"/>
                </a:solidFill>
              </a:rPr>
              <a:t>!</a:t>
            </a: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6537749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D613C26-23F3-4211-9400-54B34EA543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0100" y="1019175"/>
            <a:ext cx="10515600" cy="5643563"/>
          </a:xfrm>
        </p:spPr>
        <p:txBody>
          <a:bodyPr>
            <a:normAutofit fontScale="92500" lnSpcReduction="10000"/>
          </a:bodyPr>
          <a:lstStyle/>
          <a:p>
            <a:pPr fontAlgn="base"/>
            <a:r>
              <a:rPr lang="en-US" sz="1800" dirty="0" err="1">
                <a:solidFill>
                  <a:schemeClr val="tx1"/>
                </a:solidFill>
              </a:rPr>
              <a:t>Marija</a:t>
            </a:r>
            <a:r>
              <a:rPr lang="en-US" sz="1800" dirty="0">
                <a:solidFill>
                  <a:schemeClr val="tx1"/>
                </a:solidFill>
              </a:rPr>
              <a:t>, </a:t>
            </a:r>
            <a:r>
              <a:rPr lang="en-US" sz="1800" dirty="0" err="1">
                <a:solidFill>
                  <a:schemeClr val="tx1"/>
                </a:solidFill>
              </a:rPr>
              <a:t>priđi</a:t>
            </a:r>
            <a:r>
              <a:rPr lang="en-US" sz="1800" dirty="0">
                <a:solidFill>
                  <a:schemeClr val="tx1"/>
                </a:solidFill>
              </a:rPr>
              <a:t>!</a:t>
            </a:r>
          </a:p>
          <a:p>
            <a:pPr fontAlgn="base"/>
            <a:r>
              <a:rPr lang="en-US" sz="1800" dirty="0">
                <a:solidFill>
                  <a:schemeClr val="tx1"/>
                </a:solidFill>
              </a:rPr>
              <a:t>U </a:t>
            </a:r>
            <a:r>
              <a:rPr lang="en-US" sz="1800" dirty="0" err="1">
                <a:solidFill>
                  <a:schemeClr val="tx1"/>
                </a:solidFill>
              </a:rPr>
              <a:t>bestidnosti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nagote</a:t>
            </a:r>
            <a:r>
              <a:rPr lang="en-US" sz="1800" dirty="0">
                <a:solidFill>
                  <a:schemeClr val="tx1"/>
                </a:solidFill>
              </a:rPr>
              <a:t>,</a:t>
            </a:r>
            <a:br>
              <a:rPr lang="en-US" sz="1800" dirty="0">
                <a:solidFill>
                  <a:schemeClr val="tx1"/>
                </a:solidFill>
              </a:rPr>
            </a:br>
            <a:r>
              <a:rPr lang="en-US" sz="1800" dirty="0" err="1">
                <a:solidFill>
                  <a:schemeClr val="tx1"/>
                </a:solidFill>
              </a:rPr>
              <a:t>ili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puna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plašljivih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drhtaja</a:t>
            </a:r>
            <a:r>
              <a:rPr lang="en-US" sz="1800" dirty="0">
                <a:solidFill>
                  <a:schemeClr val="tx1"/>
                </a:solidFill>
              </a:rPr>
              <a:t>,</a:t>
            </a:r>
            <a:br>
              <a:rPr lang="en-US" sz="1800" dirty="0">
                <a:solidFill>
                  <a:schemeClr val="tx1"/>
                </a:solidFill>
              </a:rPr>
            </a:br>
            <a:r>
              <a:rPr lang="en-US" sz="1800" dirty="0">
                <a:solidFill>
                  <a:schemeClr val="tx1"/>
                </a:solidFill>
              </a:rPr>
              <a:t>no </a:t>
            </a:r>
            <a:r>
              <a:rPr lang="en-US" sz="1800" dirty="0" err="1">
                <a:solidFill>
                  <a:schemeClr val="tx1"/>
                </a:solidFill>
              </a:rPr>
              <a:t>daj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tvojih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usana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lepotu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što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još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iscvala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nije</a:t>
            </a:r>
            <a:r>
              <a:rPr lang="en-US" sz="1800" dirty="0">
                <a:solidFill>
                  <a:schemeClr val="tx1"/>
                </a:solidFill>
              </a:rPr>
              <a:t/>
            </a:r>
            <a:br>
              <a:rPr lang="en-US" sz="1800" dirty="0">
                <a:solidFill>
                  <a:schemeClr val="tx1"/>
                </a:solidFill>
              </a:rPr>
            </a:br>
            <a:r>
              <a:rPr lang="en-US" sz="1800" dirty="0" err="1">
                <a:solidFill>
                  <a:schemeClr val="tx1"/>
                </a:solidFill>
              </a:rPr>
              <a:t>srce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i</a:t>
            </a:r>
            <a:r>
              <a:rPr lang="en-US" sz="1800" dirty="0">
                <a:solidFill>
                  <a:schemeClr val="tx1"/>
                </a:solidFill>
              </a:rPr>
              <a:t> ja </a:t>
            </a:r>
            <a:r>
              <a:rPr lang="en-US" sz="1800" dirty="0" err="1">
                <a:solidFill>
                  <a:schemeClr val="tx1"/>
                </a:solidFill>
              </a:rPr>
              <a:t>nijednom</a:t>
            </a:r>
            <a:r>
              <a:rPr lang="en-US" sz="1800" dirty="0">
                <a:solidFill>
                  <a:schemeClr val="tx1"/>
                </a:solidFill>
              </a:rPr>
              <a:t> ne </a:t>
            </a:r>
            <a:r>
              <a:rPr lang="en-US" sz="1800" dirty="0" err="1">
                <a:solidFill>
                  <a:schemeClr val="tx1"/>
                </a:solidFill>
              </a:rPr>
              <a:t>doživesmo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maja</a:t>
            </a:r>
            <a:r>
              <a:rPr lang="en-US" sz="1800" dirty="0">
                <a:solidFill>
                  <a:schemeClr val="tx1"/>
                </a:solidFill>
              </a:rPr>
              <a:t>,</a:t>
            </a:r>
            <a:br>
              <a:rPr lang="en-US" sz="1800" dirty="0">
                <a:solidFill>
                  <a:schemeClr val="tx1"/>
                </a:solidFill>
              </a:rPr>
            </a:br>
            <a:r>
              <a:rPr lang="en-US" sz="1800" dirty="0">
                <a:solidFill>
                  <a:schemeClr val="tx1"/>
                </a:solidFill>
              </a:rPr>
              <a:t>a u </a:t>
            </a:r>
            <a:r>
              <a:rPr lang="en-US" sz="1800" dirty="0" err="1">
                <a:solidFill>
                  <a:schemeClr val="tx1"/>
                </a:solidFill>
              </a:rPr>
              <a:t>prokletom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životu</a:t>
            </a:r>
            <a:r>
              <a:rPr lang="en-US" sz="1800" dirty="0">
                <a:solidFill>
                  <a:schemeClr val="tx1"/>
                </a:solidFill>
              </a:rPr>
              <a:t/>
            </a:r>
            <a:br>
              <a:rPr lang="en-US" sz="1800" dirty="0">
                <a:solidFill>
                  <a:schemeClr val="tx1"/>
                </a:solidFill>
              </a:rPr>
            </a:br>
            <a:r>
              <a:rPr lang="en-US" sz="1800" dirty="0" err="1">
                <a:solidFill>
                  <a:schemeClr val="tx1"/>
                </a:solidFill>
              </a:rPr>
              <a:t>tek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stoti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april</a:t>
            </a:r>
            <a:r>
              <a:rPr lang="en-US" sz="1800" dirty="0">
                <a:solidFill>
                  <a:schemeClr val="tx1"/>
                </a:solidFill>
              </a:rPr>
              <a:t> je.</a:t>
            </a:r>
          </a:p>
          <a:p>
            <a:pPr fontAlgn="base"/>
            <a:r>
              <a:rPr lang="en-US" sz="1900" dirty="0" err="1">
                <a:solidFill>
                  <a:schemeClr val="tx1"/>
                </a:solidFill>
              </a:rPr>
              <a:t>Marija</a:t>
            </a:r>
            <a:r>
              <a:rPr lang="en-US" sz="1900" dirty="0">
                <a:solidFill>
                  <a:schemeClr val="tx1"/>
                </a:solidFill>
              </a:rPr>
              <a:t>, </a:t>
            </a:r>
            <a:r>
              <a:rPr lang="en-US" sz="1900" dirty="0" err="1">
                <a:solidFill>
                  <a:schemeClr val="tx1"/>
                </a:solidFill>
              </a:rPr>
              <a:t>daj</a:t>
            </a:r>
            <a:r>
              <a:rPr lang="en-US" sz="1900" dirty="0">
                <a:solidFill>
                  <a:schemeClr val="tx1"/>
                </a:solidFill>
              </a:rPr>
              <a:t>!</a:t>
            </a:r>
            <a:br>
              <a:rPr lang="en-US" sz="1900" dirty="0">
                <a:solidFill>
                  <a:schemeClr val="tx1"/>
                </a:solidFill>
              </a:rPr>
            </a:br>
            <a:r>
              <a:rPr lang="en-US" sz="1900" dirty="0" err="1">
                <a:solidFill>
                  <a:schemeClr val="tx1"/>
                </a:solidFill>
              </a:rPr>
              <a:t>Marija</a:t>
            </a:r>
            <a:r>
              <a:rPr lang="en-US" sz="1900" dirty="0">
                <a:solidFill>
                  <a:schemeClr val="tx1"/>
                </a:solidFill>
              </a:rPr>
              <a:t>!</a:t>
            </a:r>
            <a:br>
              <a:rPr lang="en-US" sz="1900" dirty="0">
                <a:solidFill>
                  <a:schemeClr val="tx1"/>
                </a:solidFill>
              </a:rPr>
            </a:br>
            <a:r>
              <a:rPr lang="en-US" sz="1900" dirty="0" err="1">
                <a:solidFill>
                  <a:schemeClr val="tx1"/>
                </a:solidFill>
              </a:rPr>
              <a:t>Ime</a:t>
            </a:r>
            <a:r>
              <a:rPr lang="en-US" sz="1900" dirty="0">
                <a:solidFill>
                  <a:schemeClr val="tx1"/>
                </a:solidFill>
              </a:rPr>
              <a:t> </a:t>
            </a:r>
            <a:r>
              <a:rPr lang="en-US" sz="1900" dirty="0" err="1">
                <a:solidFill>
                  <a:schemeClr val="tx1"/>
                </a:solidFill>
              </a:rPr>
              <a:t>tvoje</a:t>
            </a:r>
            <a:r>
              <a:rPr lang="en-US" sz="1900" dirty="0">
                <a:solidFill>
                  <a:schemeClr val="tx1"/>
                </a:solidFill>
              </a:rPr>
              <a:t> </a:t>
            </a:r>
            <a:r>
              <a:rPr lang="en-US" sz="1900" dirty="0" err="1">
                <a:solidFill>
                  <a:schemeClr val="tx1"/>
                </a:solidFill>
              </a:rPr>
              <a:t>bojim</a:t>
            </a:r>
            <a:r>
              <a:rPr lang="en-US" sz="1900" dirty="0">
                <a:solidFill>
                  <a:schemeClr val="tx1"/>
                </a:solidFill>
              </a:rPr>
              <a:t> se da ne </a:t>
            </a:r>
            <a:r>
              <a:rPr lang="en-US" sz="1900" dirty="0" err="1">
                <a:solidFill>
                  <a:schemeClr val="tx1"/>
                </a:solidFill>
              </a:rPr>
              <a:t>zaboravim</a:t>
            </a:r>
            <a:r>
              <a:rPr lang="en-US" sz="1900" dirty="0">
                <a:solidFill>
                  <a:schemeClr val="tx1"/>
                </a:solidFill>
              </a:rPr>
              <a:t>,</a:t>
            </a:r>
            <a:br>
              <a:rPr lang="en-US" sz="1900" dirty="0">
                <a:solidFill>
                  <a:schemeClr val="tx1"/>
                </a:solidFill>
              </a:rPr>
            </a:br>
            <a:r>
              <a:rPr lang="en-US" sz="1900" dirty="0" err="1">
                <a:solidFill>
                  <a:schemeClr val="tx1"/>
                </a:solidFill>
              </a:rPr>
              <a:t>kao</a:t>
            </a:r>
            <a:r>
              <a:rPr lang="en-US" sz="1900" dirty="0">
                <a:solidFill>
                  <a:schemeClr val="tx1"/>
                </a:solidFill>
              </a:rPr>
              <a:t> </a:t>
            </a:r>
            <a:r>
              <a:rPr lang="en-US" sz="1900" dirty="0" err="1">
                <a:solidFill>
                  <a:schemeClr val="tx1"/>
                </a:solidFill>
              </a:rPr>
              <a:t>što</a:t>
            </a:r>
            <a:r>
              <a:rPr lang="en-US" sz="1900" dirty="0">
                <a:solidFill>
                  <a:schemeClr val="tx1"/>
                </a:solidFill>
              </a:rPr>
              <a:t> se </a:t>
            </a:r>
            <a:r>
              <a:rPr lang="en-US" sz="1900" dirty="0" err="1">
                <a:solidFill>
                  <a:schemeClr val="tx1"/>
                </a:solidFill>
              </a:rPr>
              <a:t>pesnik</a:t>
            </a:r>
            <a:r>
              <a:rPr lang="en-US" sz="1900" dirty="0">
                <a:solidFill>
                  <a:schemeClr val="tx1"/>
                </a:solidFill>
              </a:rPr>
              <a:t> </a:t>
            </a:r>
            <a:r>
              <a:rPr lang="en-US" sz="1900" dirty="0" err="1">
                <a:solidFill>
                  <a:schemeClr val="tx1"/>
                </a:solidFill>
              </a:rPr>
              <a:t>boji</a:t>
            </a:r>
            <a:r>
              <a:rPr lang="en-US" sz="1900" dirty="0">
                <a:solidFill>
                  <a:schemeClr val="tx1"/>
                </a:solidFill>
              </a:rPr>
              <a:t> da ne </a:t>
            </a:r>
            <a:r>
              <a:rPr lang="en-US" sz="1900" dirty="0" err="1">
                <a:solidFill>
                  <a:schemeClr val="tx1"/>
                </a:solidFill>
              </a:rPr>
              <a:t>zaboravi</a:t>
            </a:r>
            <a:r>
              <a:rPr lang="en-US" sz="1900" dirty="0">
                <a:solidFill>
                  <a:schemeClr val="tx1"/>
                </a:solidFill>
              </a:rPr>
              <a:t/>
            </a:r>
            <a:br>
              <a:rPr lang="en-US" sz="1900" dirty="0">
                <a:solidFill>
                  <a:schemeClr val="tx1"/>
                </a:solidFill>
              </a:rPr>
            </a:br>
            <a:r>
              <a:rPr lang="en-US" sz="1900" dirty="0" err="1">
                <a:solidFill>
                  <a:schemeClr val="tx1"/>
                </a:solidFill>
              </a:rPr>
              <a:t>nekakvu</a:t>
            </a:r>
            <a:r>
              <a:rPr lang="en-US" sz="1900" dirty="0">
                <a:solidFill>
                  <a:schemeClr val="tx1"/>
                </a:solidFill>
              </a:rPr>
              <a:t> </a:t>
            </a:r>
            <a:r>
              <a:rPr lang="en-US" sz="1900" dirty="0" err="1">
                <a:solidFill>
                  <a:schemeClr val="tx1"/>
                </a:solidFill>
              </a:rPr>
              <a:t>tek</a:t>
            </a:r>
            <a:r>
              <a:rPr lang="en-US" sz="1900" dirty="0">
                <a:solidFill>
                  <a:schemeClr val="tx1"/>
                </a:solidFill>
              </a:rPr>
              <a:t> </a:t>
            </a:r>
            <a:r>
              <a:rPr lang="en-US" sz="1900" dirty="0" err="1">
                <a:solidFill>
                  <a:schemeClr val="tx1"/>
                </a:solidFill>
              </a:rPr>
              <a:t>rođenu</a:t>
            </a:r>
            <a:r>
              <a:rPr lang="en-US" sz="1900" dirty="0">
                <a:solidFill>
                  <a:schemeClr val="tx1"/>
                </a:solidFill>
              </a:rPr>
              <a:t/>
            </a:r>
            <a:br>
              <a:rPr lang="en-US" sz="1900" dirty="0">
                <a:solidFill>
                  <a:schemeClr val="tx1"/>
                </a:solidFill>
              </a:rPr>
            </a:br>
            <a:r>
              <a:rPr lang="en-US" sz="1900" dirty="0">
                <a:solidFill>
                  <a:schemeClr val="tx1"/>
                </a:solidFill>
              </a:rPr>
              <a:t>u </a:t>
            </a:r>
            <a:r>
              <a:rPr lang="en-US" sz="1900" dirty="0" err="1">
                <a:solidFill>
                  <a:schemeClr val="tx1"/>
                </a:solidFill>
              </a:rPr>
              <a:t>mukama</a:t>
            </a:r>
            <a:r>
              <a:rPr lang="en-US" sz="1900" dirty="0">
                <a:solidFill>
                  <a:schemeClr val="tx1"/>
                </a:solidFill>
              </a:rPr>
              <a:t> </a:t>
            </a:r>
            <a:r>
              <a:rPr lang="en-US" sz="1900" dirty="0" err="1">
                <a:solidFill>
                  <a:schemeClr val="tx1"/>
                </a:solidFill>
              </a:rPr>
              <a:t>noći</a:t>
            </a:r>
            <a:r>
              <a:rPr lang="en-US" sz="1900" dirty="0">
                <a:solidFill>
                  <a:schemeClr val="tx1"/>
                </a:solidFill>
              </a:rPr>
              <a:t/>
            </a:r>
            <a:br>
              <a:rPr lang="en-US" sz="1900" dirty="0">
                <a:solidFill>
                  <a:schemeClr val="tx1"/>
                </a:solidFill>
              </a:rPr>
            </a:br>
            <a:r>
              <a:rPr lang="en-US" sz="1900" dirty="0" err="1">
                <a:solidFill>
                  <a:schemeClr val="tx1"/>
                </a:solidFill>
              </a:rPr>
              <a:t>veličinom</a:t>
            </a:r>
            <a:r>
              <a:rPr lang="en-US" sz="1900" dirty="0">
                <a:solidFill>
                  <a:schemeClr val="tx1"/>
                </a:solidFill>
              </a:rPr>
              <a:t> </a:t>
            </a:r>
            <a:r>
              <a:rPr lang="en-US" sz="1900" dirty="0" err="1">
                <a:solidFill>
                  <a:schemeClr val="tx1"/>
                </a:solidFill>
              </a:rPr>
              <a:t>jednaku</a:t>
            </a:r>
            <a:r>
              <a:rPr lang="en-US" sz="1900" dirty="0">
                <a:solidFill>
                  <a:schemeClr val="tx1"/>
                </a:solidFill>
              </a:rPr>
              <a:t> </a:t>
            </a:r>
            <a:r>
              <a:rPr lang="en-US" sz="1900" dirty="0" err="1">
                <a:solidFill>
                  <a:schemeClr val="tx1"/>
                </a:solidFill>
              </a:rPr>
              <a:t>bogu</a:t>
            </a:r>
            <a:r>
              <a:rPr lang="en-US" sz="1900" dirty="0">
                <a:solidFill>
                  <a:schemeClr val="tx1"/>
                </a:solidFill>
              </a:rPr>
              <a:t>.</a:t>
            </a:r>
          </a:p>
          <a:p>
            <a:pPr fontAlgn="base"/>
            <a:r>
              <a:rPr lang="en-US" sz="1900" dirty="0" err="1">
                <a:solidFill>
                  <a:schemeClr val="tx1"/>
                </a:solidFill>
              </a:rPr>
              <a:t>Telo</a:t>
            </a:r>
            <a:r>
              <a:rPr lang="en-US" sz="1900" dirty="0">
                <a:solidFill>
                  <a:schemeClr val="tx1"/>
                </a:solidFill>
              </a:rPr>
              <a:t> </a:t>
            </a:r>
            <a:r>
              <a:rPr lang="en-US" sz="1900" dirty="0" err="1">
                <a:solidFill>
                  <a:schemeClr val="tx1"/>
                </a:solidFill>
              </a:rPr>
              <a:t>tvoje</a:t>
            </a:r>
            <a:r>
              <a:rPr lang="en-US" sz="1900" dirty="0">
                <a:solidFill>
                  <a:schemeClr val="tx1"/>
                </a:solidFill>
              </a:rPr>
              <a:t/>
            </a:r>
            <a:br>
              <a:rPr lang="en-US" sz="1900" dirty="0">
                <a:solidFill>
                  <a:schemeClr val="tx1"/>
                </a:solidFill>
              </a:rPr>
            </a:br>
            <a:r>
              <a:rPr lang="en-US" sz="1900" dirty="0" err="1">
                <a:solidFill>
                  <a:schemeClr val="tx1"/>
                </a:solidFill>
              </a:rPr>
              <a:t>čuvaću</a:t>
            </a:r>
            <a:r>
              <a:rPr lang="en-US" sz="1900" dirty="0">
                <a:solidFill>
                  <a:schemeClr val="tx1"/>
                </a:solidFill>
              </a:rPr>
              <a:t> </a:t>
            </a:r>
            <a:r>
              <a:rPr lang="en-US" sz="1900" dirty="0" err="1">
                <a:solidFill>
                  <a:schemeClr val="tx1"/>
                </a:solidFill>
              </a:rPr>
              <a:t>i</a:t>
            </a:r>
            <a:r>
              <a:rPr lang="en-US" sz="1900" dirty="0">
                <a:solidFill>
                  <a:schemeClr val="tx1"/>
                </a:solidFill>
              </a:rPr>
              <a:t> </a:t>
            </a:r>
            <a:r>
              <a:rPr lang="en-US" sz="1900" dirty="0" err="1">
                <a:solidFill>
                  <a:schemeClr val="tx1"/>
                </a:solidFill>
              </a:rPr>
              <a:t>voleti</a:t>
            </a:r>
            <a:r>
              <a:rPr lang="en-US" sz="1900" dirty="0">
                <a:solidFill>
                  <a:schemeClr val="tx1"/>
                </a:solidFill>
              </a:rPr>
              <a:t/>
            </a:r>
            <a:br>
              <a:rPr lang="en-US" sz="1900" dirty="0">
                <a:solidFill>
                  <a:schemeClr val="tx1"/>
                </a:solidFill>
              </a:rPr>
            </a:br>
            <a:r>
              <a:rPr lang="en-US" sz="1900" dirty="0" err="1">
                <a:solidFill>
                  <a:schemeClr val="tx1"/>
                </a:solidFill>
              </a:rPr>
              <a:t>kao</a:t>
            </a:r>
            <a:r>
              <a:rPr lang="en-US" sz="1900" dirty="0">
                <a:solidFill>
                  <a:schemeClr val="tx1"/>
                </a:solidFill>
              </a:rPr>
              <a:t> </a:t>
            </a:r>
            <a:r>
              <a:rPr lang="en-US" sz="1900" dirty="0" err="1">
                <a:solidFill>
                  <a:schemeClr val="tx1"/>
                </a:solidFill>
              </a:rPr>
              <a:t>što</a:t>
            </a:r>
            <a:r>
              <a:rPr lang="en-US" sz="1900" dirty="0">
                <a:solidFill>
                  <a:schemeClr val="tx1"/>
                </a:solidFill>
              </a:rPr>
              <a:t> </a:t>
            </a:r>
            <a:r>
              <a:rPr lang="en-US" sz="1900" dirty="0" err="1">
                <a:solidFill>
                  <a:schemeClr val="tx1"/>
                </a:solidFill>
              </a:rPr>
              <a:t>vojnik</a:t>
            </a:r>
            <a:r>
              <a:rPr lang="en-US" sz="1900" dirty="0">
                <a:solidFill>
                  <a:schemeClr val="tx1"/>
                </a:solidFill>
              </a:rPr>
              <a:t> </a:t>
            </a:r>
            <a:r>
              <a:rPr lang="en-US" sz="1900" dirty="0" err="1">
                <a:solidFill>
                  <a:schemeClr val="tx1"/>
                </a:solidFill>
              </a:rPr>
              <a:t>osakaćen</a:t>
            </a:r>
            <a:r>
              <a:rPr lang="en-US" sz="1900" dirty="0">
                <a:solidFill>
                  <a:schemeClr val="tx1"/>
                </a:solidFill>
              </a:rPr>
              <a:t>,</a:t>
            </a:r>
            <a:br>
              <a:rPr lang="en-US" sz="1900" dirty="0">
                <a:solidFill>
                  <a:schemeClr val="tx1"/>
                </a:solidFill>
              </a:rPr>
            </a:br>
            <a:r>
              <a:rPr lang="en-US" sz="1900" dirty="0">
                <a:solidFill>
                  <a:schemeClr val="tx1"/>
                </a:solidFill>
              </a:rPr>
              <a:t>bez </a:t>
            </a:r>
            <a:r>
              <a:rPr lang="en-US" sz="1900" dirty="0" err="1">
                <a:solidFill>
                  <a:schemeClr val="tx1"/>
                </a:solidFill>
              </a:rPr>
              <a:t>moći</a:t>
            </a:r>
            <a:r>
              <a:rPr lang="en-US" sz="1900" dirty="0">
                <a:solidFill>
                  <a:schemeClr val="tx1"/>
                </a:solidFill>
              </a:rPr>
              <a:t>,</a:t>
            </a:r>
            <a:br>
              <a:rPr lang="en-US" sz="1900" dirty="0">
                <a:solidFill>
                  <a:schemeClr val="tx1"/>
                </a:solidFill>
              </a:rPr>
            </a:br>
            <a:r>
              <a:rPr lang="en-US" sz="1900" dirty="0" err="1">
                <a:solidFill>
                  <a:schemeClr val="tx1"/>
                </a:solidFill>
              </a:rPr>
              <a:t>izlišan</a:t>
            </a:r>
            <a:r>
              <a:rPr lang="en-US" sz="1900" dirty="0">
                <a:solidFill>
                  <a:schemeClr val="tx1"/>
                </a:solidFill>
              </a:rPr>
              <a:t>,</a:t>
            </a:r>
            <a:br>
              <a:rPr lang="en-US" sz="1900" dirty="0">
                <a:solidFill>
                  <a:schemeClr val="tx1"/>
                </a:solidFill>
              </a:rPr>
            </a:br>
            <a:r>
              <a:rPr lang="en-US" sz="1900" dirty="0" err="1">
                <a:solidFill>
                  <a:schemeClr val="tx1"/>
                </a:solidFill>
              </a:rPr>
              <a:t>ničiji</a:t>
            </a:r>
            <a:r>
              <a:rPr lang="en-US" sz="1900" dirty="0">
                <a:solidFill>
                  <a:schemeClr val="tx1"/>
                </a:solidFill>
              </a:rPr>
              <a:t>,</a:t>
            </a:r>
            <a:br>
              <a:rPr lang="en-US" sz="1900" dirty="0">
                <a:solidFill>
                  <a:schemeClr val="tx1"/>
                </a:solidFill>
              </a:rPr>
            </a:br>
            <a:r>
              <a:rPr lang="en-US" sz="1900" dirty="0" err="1">
                <a:solidFill>
                  <a:schemeClr val="tx1"/>
                </a:solidFill>
              </a:rPr>
              <a:t>čuva</a:t>
            </a:r>
            <a:r>
              <a:rPr lang="en-US" sz="1900" dirty="0">
                <a:solidFill>
                  <a:schemeClr val="tx1"/>
                </a:solidFill>
              </a:rPr>
              <a:t> </a:t>
            </a:r>
            <a:r>
              <a:rPr lang="en-US" sz="1900" dirty="0" err="1">
                <a:solidFill>
                  <a:schemeClr val="tx1"/>
                </a:solidFill>
              </a:rPr>
              <a:t>svoju</a:t>
            </a:r>
            <a:r>
              <a:rPr lang="en-US" sz="1900" dirty="0">
                <a:solidFill>
                  <a:schemeClr val="tx1"/>
                </a:solidFill>
              </a:rPr>
              <a:t> </a:t>
            </a:r>
            <a:r>
              <a:rPr lang="en-US" sz="1900" dirty="0" err="1">
                <a:solidFill>
                  <a:schemeClr val="tx1"/>
                </a:solidFill>
              </a:rPr>
              <a:t>jedinicu</a:t>
            </a:r>
            <a:r>
              <a:rPr lang="en-US" sz="1900" dirty="0">
                <a:solidFill>
                  <a:schemeClr val="tx1"/>
                </a:solidFill>
              </a:rPr>
              <a:t> </a:t>
            </a:r>
            <a:r>
              <a:rPr lang="en-US" sz="1900" dirty="0" err="1">
                <a:solidFill>
                  <a:schemeClr val="tx1"/>
                </a:solidFill>
              </a:rPr>
              <a:t>nogu</a:t>
            </a:r>
            <a:endParaRPr lang="en-US" sz="1900" dirty="0">
              <a:solidFill>
                <a:schemeClr val="tx1"/>
              </a:solidFill>
            </a:endParaRP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41441569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B37A4D3-F368-4E71-8AC5-9051BD21C8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2950" y="1621154"/>
            <a:ext cx="10515600" cy="5142983"/>
          </a:xfrm>
        </p:spPr>
        <p:txBody>
          <a:bodyPr>
            <a:normAutofit fontScale="92500" lnSpcReduction="10000"/>
          </a:bodyPr>
          <a:lstStyle/>
          <a:p>
            <a:pPr fontAlgn="base"/>
            <a:r>
              <a:rPr lang="en-US" sz="2400" dirty="0">
                <a:solidFill>
                  <a:schemeClr val="tx1"/>
                </a:solidFill>
              </a:rPr>
              <a:t>I ja </a:t>
            </a:r>
            <a:r>
              <a:rPr lang="en-US" sz="2400" dirty="0" err="1">
                <a:solidFill>
                  <a:schemeClr val="tx1"/>
                </a:solidFill>
              </a:rPr>
              <a:t>sam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anđeo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bejah</a:t>
            </a:r>
            <a:r>
              <a:rPr lang="en-US" sz="2400" dirty="0">
                <a:solidFill>
                  <a:schemeClr val="tx1"/>
                </a:solidFill>
              </a:rPr>
              <a:t> to bar –</a:t>
            </a: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dirty="0" err="1">
                <a:solidFill>
                  <a:schemeClr val="tx1"/>
                </a:solidFill>
              </a:rPr>
              <a:t>gledah</a:t>
            </a:r>
            <a:r>
              <a:rPr lang="en-US" sz="2400" dirty="0">
                <a:solidFill>
                  <a:schemeClr val="tx1"/>
                </a:solidFill>
              </a:rPr>
              <a:t> u </a:t>
            </a:r>
            <a:r>
              <a:rPr lang="en-US" sz="2400" dirty="0" err="1">
                <a:solidFill>
                  <a:schemeClr val="tx1"/>
                </a:solidFill>
              </a:rPr>
              <a:t>oči</a:t>
            </a:r>
            <a:r>
              <a:rPr lang="en-US" sz="2400" dirty="0">
                <a:solidFill>
                  <a:schemeClr val="tx1"/>
                </a:solidFill>
              </a:rPr>
              <a:t> – </a:t>
            </a:r>
            <a:r>
              <a:rPr lang="en-US" sz="2400" dirty="0" err="1">
                <a:solidFill>
                  <a:schemeClr val="tx1"/>
                </a:solidFill>
              </a:rPr>
              <a:t>jagnje</a:t>
            </a:r>
            <a:r>
              <a:rPr lang="en-US" sz="2400" dirty="0">
                <a:solidFill>
                  <a:schemeClr val="tx1"/>
                </a:solidFill>
              </a:rPr>
              <a:t> od </a:t>
            </a:r>
            <a:r>
              <a:rPr lang="en-US" sz="2400" dirty="0" err="1">
                <a:solidFill>
                  <a:schemeClr val="tx1"/>
                </a:solidFill>
              </a:rPr>
              <a:t>šećera</a:t>
            </a:r>
            <a:r>
              <a:rPr lang="en-US" sz="2400" dirty="0">
                <a:solidFill>
                  <a:schemeClr val="tx1"/>
                </a:solidFill>
              </a:rPr>
              <a:t>,</a:t>
            </a: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dirty="0" err="1">
                <a:solidFill>
                  <a:schemeClr val="tx1"/>
                </a:solidFill>
              </a:rPr>
              <a:t>ali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ni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kobile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dobijati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na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dar</a:t>
            </a:r>
            <a:r>
              <a:rPr lang="en-US" sz="2400" dirty="0">
                <a:solidFill>
                  <a:schemeClr val="tx1"/>
                </a:solidFill>
              </a:rPr>
              <a:t/>
            </a: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dirty="0" err="1">
                <a:solidFill>
                  <a:schemeClr val="tx1"/>
                </a:solidFill>
              </a:rPr>
              <a:t>vaze</a:t>
            </a:r>
            <a:r>
              <a:rPr lang="en-US" sz="2400" dirty="0">
                <a:solidFill>
                  <a:schemeClr val="tx1"/>
                </a:solidFill>
              </a:rPr>
              <a:t> od </a:t>
            </a:r>
            <a:r>
              <a:rPr lang="en-US" sz="2400" dirty="0" err="1">
                <a:solidFill>
                  <a:schemeClr val="tx1"/>
                </a:solidFill>
              </a:rPr>
              <a:t>sevrnog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brašna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više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neće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  <a:p>
            <a:pPr fontAlgn="base"/>
            <a:r>
              <a:rPr lang="en-US" sz="2400" dirty="0" err="1">
                <a:solidFill>
                  <a:schemeClr val="tx1"/>
                </a:solidFill>
              </a:rPr>
              <a:t>Svemogući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ti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izmislio</a:t>
            </a:r>
            <a:r>
              <a:rPr lang="en-US" sz="2400" dirty="0">
                <a:solidFill>
                  <a:schemeClr val="tx1"/>
                </a:solidFill>
              </a:rPr>
              <a:t/>
            </a: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dirty="0">
                <a:solidFill>
                  <a:schemeClr val="tx1"/>
                </a:solidFill>
              </a:rPr>
              <a:t>za </a:t>
            </a:r>
            <a:r>
              <a:rPr lang="en-US" sz="2400" dirty="0" err="1">
                <a:solidFill>
                  <a:schemeClr val="tx1"/>
                </a:solidFill>
              </a:rPr>
              <a:t>svakog</a:t>
            </a:r>
            <a:r>
              <a:rPr lang="en-US" sz="2400" dirty="0">
                <a:solidFill>
                  <a:schemeClr val="tx1"/>
                </a:solidFill>
              </a:rPr>
              <a:t> po </a:t>
            </a:r>
            <a:r>
              <a:rPr lang="en-US" sz="2400" dirty="0" err="1">
                <a:solidFill>
                  <a:schemeClr val="tx1"/>
                </a:solidFill>
              </a:rPr>
              <a:t>dve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ruke</a:t>
            </a:r>
            <a:r>
              <a:rPr lang="en-US" sz="2400" dirty="0">
                <a:solidFill>
                  <a:schemeClr val="tx1"/>
                </a:solidFill>
              </a:rPr>
              <a:t>,</a:t>
            </a: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dirty="0" err="1">
                <a:solidFill>
                  <a:schemeClr val="tx1"/>
                </a:solidFill>
              </a:rPr>
              <a:t>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svakome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si</a:t>
            </a:r>
            <a:r>
              <a:rPr lang="en-US" sz="2400" dirty="0">
                <a:solidFill>
                  <a:schemeClr val="tx1"/>
                </a:solidFill>
              </a:rPr>
              <a:t> po </a:t>
            </a:r>
            <a:r>
              <a:rPr lang="en-US" sz="2400" dirty="0" err="1">
                <a:solidFill>
                  <a:schemeClr val="tx1"/>
                </a:solidFill>
              </a:rPr>
              <a:t>glavu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dao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ti</a:t>
            </a:r>
            <a:r>
              <a:rPr lang="en-US" sz="2400" dirty="0">
                <a:solidFill>
                  <a:schemeClr val="tx1"/>
                </a:solidFill>
              </a:rPr>
              <a:t> –</a:t>
            </a: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dirty="0">
                <a:solidFill>
                  <a:schemeClr val="tx1"/>
                </a:solidFill>
              </a:rPr>
              <a:t>a </a:t>
            </a:r>
            <a:r>
              <a:rPr lang="en-US" sz="2400" dirty="0" err="1">
                <a:solidFill>
                  <a:schemeClr val="tx1"/>
                </a:solidFill>
              </a:rPr>
              <a:t>zašto</a:t>
            </a:r>
            <a:r>
              <a:rPr lang="en-US" sz="2400" dirty="0">
                <a:solidFill>
                  <a:schemeClr val="tx1"/>
                </a:solidFill>
              </a:rPr>
              <a:t> nisi </a:t>
            </a:r>
            <a:r>
              <a:rPr lang="en-US" sz="2400" dirty="0" err="1">
                <a:solidFill>
                  <a:schemeClr val="tx1"/>
                </a:solidFill>
              </a:rPr>
              <a:t>izmislio</a:t>
            </a:r>
            <a:r>
              <a:rPr lang="en-US" sz="2400" dirty="0">
                <a:solidFill>
                  <a:schemeClr val="tx1"/>
                </a:solidFill>
              </a:rPr>
              <a:t/>
            </a: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dirty="0">
                <a:solidFill>
                  <a:schemeClr val="tx1"/>
                </a:solidFill>
              </a:rPr>
              <a:t>da se bez </a:t>
            </a:r>
            <a:r>
              <a:rPr lang="en-US" sz="2400" dirty="0" err="1">
                <a:solidFill>
                  <a:schemeClr val="tx1"/>
                </a:solidFill>
              </a:rPr>
              <a:t>muke</a:t>
            </a:r>
            <a:r>
              <a:rPr lang="en-US" sz="2400" dirty="0">
                <a:solidFill>
                  <a:schemeClr val="tx1"/>
                </a:solidFill>
              </a:rPr>
              <a:t/>
            </a: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dirty="0" err="1">
                <a:solidFill>
                  <a:schemeClr val="tx1"/>
                </a:solidFill>
              </a:rPr>
              <a:t>može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ljubiti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ljubiti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ljubiti</a:t>
            </a:r>
            <a:r>
              <a:rPr lang="en-US" sz="2400" dirty="0">
                <a:solidFill>
                  <a:schemeClr val="tx1"/>
                </a:solidFill>
              </a:rPr>
              <a:t>?!</a:t>
            </a:r>
          </a:p>
          <a:p>
            <a:pPr fontAlgn="base"/>
            <a:r>
              <a:rPr lang="en-US" sz="2400" dirty="0" err="1">
                <a:solidFill>
                  <a:schemeClr val="tx1"/>
                </a:solidFill>
              </a:rPr>
              <a:t>Mišljah</a:t>
            </a:r>
            <a:r>
              <a:rPr lang="en-US" sz="2400" dirty="0">
                <a:solidFill>
                  <a:schemeClr val="tx1"/>
                </a:solidFill>
              </a:rPr>
              <a:t> – </a:t>
            </a:r>
            <a:r>
              <a:rPr lang="en-US" sz="2400" dirty="0" err="1">
                <a:solidFill>
                  <a:schemeClr val="tx1"/>
                </a:solidFill>
              </a:rPr>
              <a:t>božanstvo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si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svemoguće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staro</a:t>
            </a:r>
            <a:r>
              <a:rPr lang="en-US" sz="2400" dirty="0">
                <a:solidFill>
                  <a:schemeClr val="tx1"/>
                </a:solidFill>
              </a:rPr>
              <a:t>,</a:t>
            </a: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dirty="0">
                <a:solidFill>
                  <a:schemeClr val="tx1"/>
                </a:solidFill>
              </a:rPr>
              <a:t>a </a:t>
            </a:r>
            <a:r>
              <a:rPr lang="en-US" sz="2400" dirty="0" err="1">
                <a:solidFill>
                  <a:schemeClr val="tx1"/>
                </a:solidFill>
              </a:rPr>
              <a:t>ti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nedoučeni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majušni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bogić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samo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dirty="0" err="1">
                <a:solidFill>
                  <a:schemeClr val="tx1"/>
                </a:solidFill>
              </a:rPr>
              <a:t>Vidiš</a:t>
            </a:r>
            <a:r>
              <a:rPr lang="en-US" sz="2400" dirty="0">
                <a:solidFill>
                  <a:schemeClr val="tx1"/>
                </a:solidFill>
              </a:rPr>
              <a:t>, ja se </a:t>
            </a:r>
            <a:r>
              <a:rPr lang="en-US" sz="2400" dirty="0" err="1">
                <a:solidFill>
                  <a:schemeClr val="tx1"/>
                </a:solidFill>
              </a:rPr>
              <a:t>saginjem</a:t>
            </a:r>
            <a:r>
              <a:rPr lang="en-US" sz="2400" dirty="0">
                <a:solidFill>
                  <a:schemeClr val="tx1"/>
                </a:solidFill>
              </a:rPr>
              <a:t/>
            </a: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dirty="0" err="1">
                <a:solidFill>
                  <a:schemeClr val="tx1"/>
                </a:solidFill>
              </a:rPr>
              <a:t>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iz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sare</a:t>
            </a:r>
            <a:r>
              <a:rPr lang="en-US" sz="2400" dirty="0">
                <a:solidFill>
                  <a:schemeClr val="tx1"/>
                </a:solidFill>
              </a:rPr>
              <a:t/>
            </a: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dirty="0" err="1">
                <a:solidFill>
                  <a:schemeClr val="tx1"/>
                </a:solidFill>
              </a:rPr>
              <a:t>vadim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kamu</a:t>
            </a:r>
            <a:endParaRPr lang="en-US" sz="24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2767579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9AF4EB3-D327-4952-9833-1E1E7BBB64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625" y="1409701"/>
            <a:ext cx="10515600" cy="5273040"/>
          </a:xfrm>
        </p:spPr>
        <p:txBody>
          <a:bodyPr>
            <a:normAutofit fontScale="92500" lnSpcReduction="20000"/>
          </a:bodyPr>
          <a:lstStyle/>
          <a:p>
            <a:pPr fontAlgn="base"/>
            <a:r>
              <a:rPr lang="en-US" dirty="0" err="1">
                <a:solidFill>
                  <a:schemeClr val="tx1"/>
                </a:solidFill>
              </a:rPr>
              <a:t>Krilati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nitkovi</a:t>
            </a:r>
            <a:r>
              <a:rPr lang="en-US" dirty="0">
                <a:solidFill>
                  <a:schemeClr val="tx1"/>
                </a:solidFill>
              </a:rPr>
              <a:t>!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U </a:t>
            </a:r>
            <a:r>
              <a:rPr lang="en-US" dirty="0" err="1">
                <a:solidFill>
                  <a:schemeClr val="tx1"/>
                </a:solidFill>
              </a:rPr>
              <a:t>raju</a:t>
            </a:r>
            <a:r>
              <a:rPr lang="en-US" dirty="0">
                <a:solidFill>
                  <a:schemeClr val="tx1"/>
                </a:solidFill>
              </a:rPr>
              <a:t> da </a:t>
            </a:r>
            <a:r>
              <a:rPr lang="en-US" dirty="0" err="1">
                <a:solidFill>
                  <a:schemeClr val="tx1"/>
                </a:solidFill>
              </a:rPr>
              <a:t>ste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zbijeni</a:t>
            </a:r>
            <a:r>
              <a:rPr lang="en-US" dirty="0">
                <a:solidFill>
                  <a:schemeClr val="tx1"/>
                </a:solidFill>
              </a:rPr>
              <a:t>!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 err="1">
                <a:solidFill>
                  <a:schemeClr val="tx1"/>
                </a:solidFill>
              </a:rPr>
              <a:t>Gomila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perjaša</a:t>
            </a:r>
            <a:r>
              <a:rPr lang="en-US" dirty="0">
                <a:solidFill>
                  <a:schemeClr val="tx1"/>
                </a:solidFill>
              </a:rPr>
              <a:t> od </a:t>
            </a:r>
            <a:r>
              <a:rPr lang="en-US" dirty="0" err="1">
                <a:solidFill>
                  <a:schemeClr val="tx1"/>
                </a:solidFill>
              </a:rPr>
              <a:t>straha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valja</a:t>
            </a:r>
            <a:r>
              <a:rPr lang="en-US" dirty="0">
                <a:solidFill>
                  <a:schemeClr val="tx1"/>
                </a:solidFill>
              </a:rPr>
              <a:t> se!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A </a:t>
            </a:r>
            <a:r>
              <a:rPr lang="en-US" dirty="0" err="1">
                <a:solidFill>
                  <a:schemeClr val="tx1"/>
                </a:solidFill>
              </a:rPr>
              <a:t>tebe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što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tamjanom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opijen</a:t>
            </a:r>
            <a:r>
              <a:rPr lang="en-US" dirty="0">
                <a:solidFill>
                  <a:schemeClr val="tx1"/>
                </a:solidFill>
              </a:rPr>
              <a:t>,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 err="1">
                <a:solidFill>
                  <a:schemeClr val="tx1"/>
                </a:solidFill>
              </a:rPr>
              <a:t>rasporiću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odavde</a:t>
            </a:r>
            <a:r>
              <a:rPr lang="en-US" dirty="0">
                <a:solidFill>
                  <a:schemeClr val="tx1"/>
                </a:solidFill>
              </a:rPr>
              <a:t> do </a:t>
            </a:r>
            <a:r>
              <a:rPr lang="en-US" dirty="0" err="1">
                <a:solidFill>
                  <a:schemeClr val="tx1"/>
                </a:solidFill>
              </a:rPr>
              <a:t>Aljaske</a:t>
            </a:r>
            <a:r>
              <a:rPr lang="en-US" dirty="0">
                <a:solidFill>
                  <a:schemeClr val="tx1"/>
                </a:solidFill>
              </a:rPr>
              <a:t>!</a:t>
            </a:r>
          </a:p>
          <a:p>
            <a:pPr fontAlgn="base"/>
            <a:r>
              <a:rPr lang="en-US" dirty="0" err="1">
                <a:solidFill>
                  <a:schemeClr val="tx1"/>
                </a:solidFill>
              </a:rPr>
              <a:t>Pustite</a:t>
            </a:r>
            <a:r>
              <a:rPr lang="en-US" dirty="0">
                <a:solidFill>
                  <a:schemeClr val="tx1"/>
                </a:solidFill>
              </a:rPr>
              <a:t> me!</a:t>
            </a:r>
          </a:p>
          <a:p>
            <a:pPr fontAlgn="base"/>
            <a:r>
              <a:rPr lang="en-US" dirty="0" err="1">
                <a:solidFill>
                  <a:schemeClr val="tx1"/>
                </a:solidFill>
              </a:rPr>
              <a:t>Nećete</a:t>
            </a:r>
            <a:r>
              <a:rPr lang="en-US" dirty="0">
                <a:solidFill>
                  <a:schemeClr val="tx1"/>
                </a:solidFill>
              </a:rPr>
              <a:t> me </a:t>
            </a:r>
            <a:r>
              <a:rPr lang="en-US" dirty="0" err="1">
                <a:solidFill>
                  <a:schemeClr val="tx1"/>
                </a:solidFill>
              </a:rPr>
              <a:t>zaustaviti</a:t>
            </a:r>
            <a:r>
              <a:rPr lang="en-US" dirty="0">
                <a:solidFill>
                  <a:schemeClr val="tx1"/>
                </a:solidFill>
              </a:rPr>
              <a:t>,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 err="1">
                <a:solidFill>
                  <a:schemeClr val="tx1"/>
                </a:solidFill>
              </a:rPr>
              <a:t>lažem</a:t>
            </a:r>
            <a:r>
              <a:rPr lang="en-US" dirty="0">
                <a:solidFill>
                  <a:schemeClr val="tx1"/>
                </a:solidFill>
              </a:rPr>
              <a:t> li, u </a:t>
            </a:r>
            <a:r>
              <a:rPr lang="en-US" dirty="0" err="1">
                <a:solidFill>
                  <a:schemeClr val="tx1"/>
                </a:solidFill>
              </a:rPr>
              <a:t>pravu</a:t>
            </a:r>
            <a:r>
              <a:rPr lang="en-US" dirty="0">
                <a:solidFill>
                  <a:schemeClr val="tx1"/>
                </a:solidFill>
              </a:rPr>
              <a:t> li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 err="1">
                <a:solidFill>
                  <a:schemeClr val="tx1"/>
                </a:solidFill>
              </a:rPr>
              <a:t>sam</a:t>
            </a:r>
            <a:r>
              <a:rPr lang="en-US" dirty="0">
                <a:solidFill>
                  <a:schemeClr val="tx1"/>
                </a:solidFill>
              </a:rPr>
              <a:t> ja,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 err="1">
                <a:solidFill>
                  <a:schemeClr val="tx1"/>
                </a:solidFill>
              </a:rPr>
              <a:t>ali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više</a:t>
            </a:r>
            <a:r>
              <a:rPr lang="en-US" dirty="0">
                <a:solidFill>
                  <a:schemeClr val="tx1"/>
                </a:solidFill>
              </a:rPr>
              <a:t> ne </a:t>
            </a:r>
            <a:r>
              <a:rPr lang="en-US" dirty="0" err="1">
                <a:solidFill>
                  <a:schemeClr val="tx1"/>
                </a:solidFill>
              </a:rPr>
              <a:t>mogu</a:t>
            </a:r>
            <a:r>
              <a:rPr lang="en-US" dirty="0">
                <a:solidFill>
                  <a:schemeClr val="tx1"/>
                </a:solidFill>
              </a:rPr>
              <a:t> da </a:t>
            </a:r>
            <a:r>
              <a:rPr lang="en-US" dirty="0" err="1">
                <a:solidFill>
                  <a:schemeClr val="tx1"/>
                </a:solidFill>
              </a:rPr>
              <a:t>budem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spokojan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fontAlgn="base"/>
            <a:r>
              <a:rPr lang="en-US" dirty="0" err="1">
                <a:solidFill>
                  <a:schemeClr val="tx1"/>
                </a:solidFill>
              </a:rPr>
              <a:t>Gledajte</a:t>
            </a:r>
            <a:r>
              <a:rPr lang="en-US" dirty="0">
                <a:solidFill>
                  <a:schemeClr val="tx1"/>
                </a:solidFill>
              </a:rPr>
              <a:t> –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 err="1">
                <a:solidFill>
                  <a:schemeClr val="tx1"/>
                </a:solidFill>
              </a:rPr>
              <a:t>zvezde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opet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obezglavili</a:t>
            </a:r>
            <a:r>
              <a:rPr lang="en-US" dirty="0">
                <a:solidFill>
                  <a:schemeClr val="tx1"/>
                </a:solidFill>
              </a:rPr>
              <a:t/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nebo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okrvavili</a:t>
            </a:r>
            <a:r>
              <a:rPr lang="en-US" dirty="0">
                <a:solidFill>
                  <a:schemeClr val="tx1"/>
                </a:solidFill>
              </a:rPr>
              <a:t> od </a:t>
            </a:r>
            <a:r>
              <a:rPr lang="en-US" dirty="0" err="1">
                <a:solidFill>
                  <a:schemeClr val="tx1"/>
                </a:solidFill>
              </a:rPr>
              <a:t>pokolja</a:t>
            </a:r>
            <a:r>
              <a:rPr lang="en-US" dirty="0">
                <a:solidFill>
                  <a:schemeClr val="tx1"/>
                </a:solidFill>
              </a:rPr>
              <a:t>!</a:t>
            </a:r>
          </a:p>
          <a:p>
            <a:pPr fontAlgn="base"/>
            <a:r>
              <a:rPr lang="en-US" dirty="0" err="1">
                <a:solidFill>
                  <a:schemeClr val="tx1"/>
                </a:solidFill>
              </a:rPr>
              <a:t>Ehej</a:t>
            </a:r>
            <a:r>
              <a:rPr lang="en-US" dirty="0">
                <a:solidFill>
                  <a:schemeClr val="tx1"/>
                </a:solidFill>
              </a:rPr>
              <a:t>!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Nebo!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 err="1">
                <a:solidFill>
                  <a:schemeClr val="tx1"/>
                </a:solidFill>
              </a:rPr>
              <a:t>Skini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kapu</a:t>
            </a:r>
            <a:r>
              <a:rPr lang="en-US" dirty="0">
                <a:solidFill>
                  <a:schemeClr val="tx1"/>
                </a:solidFill>
              </a:rPr>
              <a:t>!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Ja </a:t>
            </a:r>
            <a:r>
              <a:rPr lang="en-US" dirty="0" err="1">
                <a:solidFill>
                  <a:schemeClr val="tx1"/>
                </a:solidFill>
              </a:rPr>
              <a:t>dolazim</a:t>
            </a:r>
            <a:r>
              <a:rPr lang="en-US" dirty="0">
                <a:solidFill>
                  <a:schemeClr val="tx1"/>
                </a:solidFill>
              </a:rPr>
              <a:t>!</a:t>
            </a:r>
          </a:p>
          <a:p>
            <a:pPr fontAlgn="base"/>
            <a:r>
              <a:rPr lang="en-US" dirty="0" err="1">
                <a:solidFill>
                  <a:schemeClr val="tx1"/>
                </a:solidFill>
              </a:rPr>
              <a:t>Gluho</a:t>
            </a:r>
            <a:endParaRPr lang="en-US" dirty="0">
              <a:solidFill>
                <a:schemeClr val="tx1"/>
              </a:solidFill>
            </a:endParaRPr>
          </a:p>
          <a:p>
            <a:pPr fontAlgn="base"/>
            <a:r>
              <a:rPr lang="en-US" dirty="0" err="1">
                <a:solidFill>
                  <a:schemeClr val="tx1"/>
                </a:solidFill>
              </a:rPr>
              <a:t>Vasiona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spava</a:t>
            </a:r>
            <a:r>
              <a:rPr lang="en-US" dirty="0">
                <a:solidFill>
                  <a:schemeClr val="tx1"/>
                </a:solidFill>
              </a:rPr>
              <a:t>,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 err="1">
                <a:solidFill>
                  <a:schemeClr val="tx1"/>
                </a:solidFill>
              </a:rPr>
              <a:t>položivši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šapu</a:t>
            </a:r>
            <a:r>
              <a:rPr lang="en-US" dirty="0">
                <a:solidFill>
                  <a:schemeClr val="tx1"/>
                </a:solidFill>
              </a:rPr>
              <a:t/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s </a:t>
            </a:r>
            <a:r>
              <a:rPr lang="en-US" dirty="0" err="1">
                <a:solidFill>
                  <a:schemeClr val="tx1"/>
                </a:solidFill>
              </a:rPr>
              <a:t>krpeljima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zvezda</a:t>
            </a:r>
            <a:r>
              <a:rPr lang="en-US" dirty="0">
                <a:solidFill>
                  <a:schemeClr val="tx1"/>
                </a:solidFill>
              </a:rPr>
              <a:t> pod </a:t>
            </a:r>
            <a:r>
              <a:rPr lang="en-US" dirty="0" err="1">
                <a:solidFill>
                  <a:schemeClr val="tx1"/>
                </a:solidFill>
              </a:rPr>
              <a:t>ogromno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uho</a:t>
            </a:r>
            <a:r>
              <a:rPr lang="en-US" sz="1600" dirty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45515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FBDAB1A-54EE-4048-8FBC-20E623ADC6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8675" y="2327910"/>
            <a:ext cx="10073640" cy="4858703"/>
          </a:xfrm>
        </p:spPr>
        <p:txBody>
          <a:bodyPr>
            <a:normAutofit/>
          </a:bodyPr>
          <a:lstStyle/>
          <a:p>
            <a:r>
              <a:rPr lang="en-US" sz="2400" b="1" dirty="0" err="1">
                <a:solidFill>
                  <a:schemeClr val="tx1"/>
                </a:solidFill>
              </a:rPr>
              <a:t>Tetraptih</a:t>
            </a:r>
            <a:r>
              <a:rPr lang="en-US" sz="2400" dirty="0">
                <a:solidFill>
                  <a:schemeClr val="tx1"/>
                </a:solidFill>
              </a:rPr>
              <a:t> – </a:t>
            </a:r>
            <a:r>
              <a:rPr lang="en-US" sz="2400" dirty="0" err="1">
                <a:solidFill>
                  <a:schemeClr val="tx1"/>
                </a:solidFill>
              </a:rPr>
              <a:t>umjetničko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djelo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sastavljeno</a:t>
            </a:r>
            <a:r>
              <a:rPr lang="en-US" sz="2400" dirty="0">
                <a:solidFill>
                  <a:schemeClr val="tx1"/>
                </a:solidFill>
              </a:rPr>
              <a:t> je od </a:t>
            </a:r>
            <a:r>
              <a:rPr lang="en-US" sz="2400" dirty="0" err="1">
                <a:solidFill>
                  <a:schemeClr val="tx1"/>
                </a:solidFill>
              </a:rPr>
              <a:t>četiri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dijela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povezana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zajedničkom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temom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idejom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  <a:p>
            <a:endParaRPr lang="sr-Latn-ME" sz="2400" dirty="0" smtClean="0">
              <a:solidFill>
                <a:schemeClr val="tx1"/>
              </a:solidFill>
            </a:endParaRPr>
          </a:p>
          <a:p>
            <a:r>
              <a:rPr lang="sr-Latn-ME" sz="2400" dirty="0" smtClean="0">
                <a:solidFill>
                  <a:schemeClr val="tx1"/>
                </a:solidFill>
              </a:rPr>
              <a:t>Tema djele: neuzvraćena i nesrećna ljubav.</a:t>
            </a:r>
          </a:p>
          <a:p>
            <a:r>
              <a:rPr lang="sr-Latn-ME" sz="2400" dirty="0" smtClean="0">
                <a:solidFill>
                  <a:schemeClr val="tx1"/>
                </a:solidFill>
              </a:rPr>
              <a:t>Ideja djela: nesrećna ljubav nije samo lični neuspjeh, već i posljedica društvene nejednakosti te vječita tragedija klasnog društva.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09102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943FFB5-914E-4971-BB2E-D2F6386FEA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05050"/>
            <a:ext cx="10515600" cy="3871913"/>
          </a:xfrm>
        </p:spPr>
        <p:txBody>
          <a:bodyPr>
            <a:normAutofit/>
          </a:bodyPr>
          <a:lstStyle/>
          <a:p>
            <a:r>
              <a:rPr lang="en-US" sz="2400" dirty="0" err="1">
                <a:solidFill>
                  <a:schemeClr val="tx1"/>
                </a:solidFill>
              </a:rPr>
              <a:t>Poema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i="1" dirty="0" err="1">
                <a:solidFill>
                  <a:schemeClr val="tx1"/>
                </a:solidFill>
              </a:rPr>
              <a:t>Oblak</a:t>
            </a:r>
            <a:r>
              <a:rPr lang="en-US" sz="2400" i="1" dirty="0">
                <a:solidFill>
                  <a:schemeClr val="tx1"/>
                </a:solidFill>
              </a:rPr>
              <a:t> u </a:t>
            </a:r>
            <a:r>
              <a:rPr lang="en-US" sz="2400" i="1" dirty="0" err="1">
                <a:solidFill>
                  <a:schemeClr val="tx1"/>
                </a:solidFill>
              </a:rPr>
              <a:t>pantalonama</a:t>
            </a:r>
            <a:r>
              <a:rPr lang="en-US" sz="2400" i="1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ima</a:t>
            </a:r>
            <a:r>
              <a:rPr lang="en-US" sz="2400" dirty="0">
                <a:solidFill>
                  <a:schemeClr val="tx1"/>
                </a:solidFill>
              </a:rPr>
              <a:t> prolog </a:t>
            </a:r>
            <a:r>
              <a:rPr lang="en-US" sz="2400" dirty="0" err="1">
                <a:solidFill>
                  <a:schemeClr val="tx1"/>
                </a:solidFill>
              </a:rPr>
              <a:t>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četiri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pjevanja</a:t>
            </a:r>
            <a:r>
              <a:rPr lang="en-US" sz="2400" dirty="0">
                <a:solidFill>
                  <a:schemeClr val="tx1"/>
                </a:solidFill>
              </a:rPr>
              <a:t>:</a:t>
            </a:r>
          </a:p>
          <a:p>
            <a:endParaRPr lang="en-US" sz="24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2400" i="1" dirty="0">
                <a:solidFill>
                  <a:schemeClr val="tx1"/>
                </a:solidFill>
              </a:rPr>
              <a:t>I      </a:t>
            </a:r>
            <a:r>
              <a:rPr lang="en-US" sz="2400" i="1" dirty="0" err="1">
                <a:solidFill>
                  <a:schemeClr val="tx1"/>
                </a:solidFill>
              </a:rPr>
              <a:t>Dolje</a:t>
            </a:r>
            <a:r>
              <a:rPr lang="en-US" sz="2400" i="1" dirty="0">
                <a:solidFill>
                  <a:schemeClr val="tx1"/>
                </a:solidFill>
              </a:rPr>
              <a:t> s </a:t>
            </a:r>
            <a:r>
              <a:rPr lang="en-US" sz="2400" i="1" dirty="0" err="1">
                <a:solidFill>
                  <a:schemeClr val="tx1"/>
                </a:solidFill>
              </a:rPr>
              <a:t>vašom</a:t>
            </a:r>
            <a:r>
              <a:rPr lang="en-US" sz="2400" i="1" dirty="0">
                <a:solidFill>
                  <a:schemeClr val="tx1"/>
                </a:solidFill>
              </a:rPr>
              <a:t> </a:t>
            </a:r>
            <a:r>
              <a:rPr lang="en-US" sz="2400" i="1" dirty="0" err="1">
                <a:solidFill>
                  <a:schemeClr val="tx1"/>
                </a:solidFill>
              </a:rPr>
              <a:t>ljubavlju</a:t>
            </a:r>
            <a:endParaRPr lang="en-US" sz="2400" i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2400" i="1" dirty="0">
                <a:solidFill>
                  <a:schemeClr val="tx1"/>
                </a:solidFill>
              </a:rPr>
              <a:t>II     </a:t>
            </a:r>
            <a:r>
              <a:rPr lang="en-US" sz="2400" i="1" dirty="0" err="1">
                <a:solidFill>
                  <a:schemeClr val="tx1"/>
                </a:solidFill>
              </a:rPr>
              <a:t>Dolje</a:t>
            </a:r>
            <a:r>
              <a:rPr lang="en-US" sz="2400" i="1" dirty="0">
                <a:solidFill>
                  <a:schemeClr val="tx1"/>
                </a:solidFill>
              </a:rPr>
              <a:t> s </a:t>
            </a:r>
            <a:r>
              <a:rPr lang="en-US" sz="2400" i="1" dirty="0" err="1">
                <a:solidFill>
                  <a:schemeClr val="tx1"/>
                </a:solidFill>
              </a:rPr>
              <a:t>vašom</a:t>
            </a:r>
            <a:r>
              <a:rPr lang="en-US" sz="2400" i="1" dirty="0">
                <a:solidFill>
                  <a:schemeClr val="tx1"/>
                </a:solidFill>
              </a:rPr>
              <a:t> </a:t>
            </a:r>
            <a:r>
              <a:rPr lang="en-US" sz="2400" i="1" dirty="0" err="1">
                <a:solidFill>
                  <a:schemeClr val="tx1"/>
                </a:solidFill>
              </a:rPr>
              <a:t>umjetnošću</a:t>
            </a:r>
            <a:endParaRPr lang="en-US" sz="2400" i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2400" i="1" dirty="0">
                <a:solidFill>
                  <a:schemeClr val="tx1"/>
                </a:solidFill>
              </a:rPr>
              <a:t>III    </a:t>
            </a:r>
            <a:r>
              <a:rPr lang="en-US" sz="2400" i="1" dirty="0" err="1">
                <a:solidFill>
                  <a:schemeClr val="tx1"/>
                </a:solidFill>
              </a:rPr>
              <a:t>Dolje</a:t>
            </a:r>
            <a:r>
              <a:rPr lang="en-US" sz="2400" i="1" dirty="0">
                <a:solidFill>
                  <a:schemeClr val="tx1"/>
                </a:solidFill>
              </a:rPr>
              <a:t> s </a:t>
            </a:r>
            <a:r>
              <a:rPr lang="en-US" sz="2400" i="1" dirty="0" err="1">
                <a:solidFill>
                  <a:schemeClr val="tx1"/>
                </a:solidFill>
              </a:rPr>
              <a:t>vašim</a:t>
            </a:r>
            <a:r>
              <a:rPr lang="en-US" sz="2400" i="1" dirty="0">
                <a:solidFill>
                  <a:schemeClr val="tx1"/>
                </a:solidFill>
              </a:rPr>
              <a:t> </a:t>
            </a:r>
            <a:r>
              <a:rPr lang="en-US" sz="2400" i="1" dirty="0" err="1">
                <a:solidFill>
                  <a:schemeClr val="tx1"/>
                </a:solidFill>
              </a:rPr>
              <a:t>uređenjem</a:t>
            </a:r>
            <a:endParaRPr lang="en-US" sz="2400" i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2400" i="1" dirty="0">
                <a:solidFill>
                  <a:schemeClr val="tx1"/>
                </a:solidFill>
              </a:rPr>
              <a:t>IV    </a:t>
            </a:r>
            <a:r>
              <a:rPr lang="en-US" sz="2400" i="1" dirty="0" err="1">
                <a:solidFill>
                  <a:schemeClr val="tx1"/>
                </a:solidFill>
              </a:rPr>
              <a:t>Dolje</a:t>
            </a:r>
            <a:r>
              <a:rPr lang="en-US" sz="2400" i="1" dirty="0">
                <a:solidFill>
                  <a:schemeClr val="tx1"/>
                </a:solidFill>
              </a:rPr>
              <a:t> s </a:t>
            </a:r>
            <a:r>
              <a:rPr lang="en-US" sz="2400" i="1" dirty="0" err="1">
                <a:solidFill>
                  <a:schemeClr val="tx1"/>
                </a:solidFill>
              </a:rPr>
              <a:t>vašom</a:t>
            </a:r>
            <a:r>
              <a:rPr lang="en-US" sz="2400" i="1" dirty="0">
                <a:solidFill>
                  <a:schemeClr val="tx1"/>
                </a:solidFill>
              </a:rPr>
              <a:t> </a:t>
            </a:r>
            <a:r>
              <a:rPr lang="en-US" sz="2400" i="1" dirty="0" err="1">
                <a:solidFill>
                  <a:schemeClr val="tx1"/>
                </a:solidFill>
              </a:rPr>
              <a:t>religijom</a:t>
            </a:r>
            <a:endParaRPr lang="en-US" sz="24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7711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08C18F5-3FAB-4110-9B9A-D4B80327D7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56603"/>
            <a:ext cx="10515600" cy="426195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600" dirty="0"/>
          </a:p>
          <a:p>
            <a:r>
              <a:rPr lang="en-US" b="1" dirty="0"/>
              <a:t>Prolog</a:t>
            </a:r>
            <a:r>
              <a:rPr lang="en-US" dirty="0"/>
              <a:t> </a:t>
            </a:r>
            <a:r>
              <a:rPr lang="en-US" dirty="0" err="1"/>
              <a:t>pjesme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samom</a:t>
            </a:r>
            <a:r>
              <a:rPr lang="en-US" dirty="0"/>
              <a:t> </a:t>
            </a:r>
            <a:r>
              <a:rPr lang="en-US" dirty="0" err="1"/>
              <a:t>početku</a:t>
            </a:r>
            <a:r>
              <a:rPr lang="en-US" dirty="0"/>
              <a:t> </a:t>
            </a:r>
            <a:r>
              <a:rPr lang="en-US" dirty="0" err="1"/>
              <a:t>sadrži</a:t>
            </a:r>
            <a:r>
              <a:rPr lang="en-US" dirty="0"/>
              <a:t> </a:t>
            </a:r>
            <a:r>
              <a:rPr lang="en-US" dirty="0" err="1"/>
              <a:t>posvetu</a:t>
            </a:r>
            <a:r>
              <a:rPr lang="en-US" dirty="0"/>
              <a:t> “</a:t>
            </a:r>
            <a:r>
              <a:rPr lang="en-US" dirty="0" err="1"/>
              <a:t>Tebi</a:t>
            </a:r>
            <a:r>
              <a:rPr lang="en-US" dirty="0"/>
              <a:t> </a:t>
            </a:r>
            <a:r>
              <a:rPr lang="en-US" dirty="0" err="1"/>
              <a:t>Ljiljo</a:t>
            </a:r>
            <a:r>
              <a:rPr lang="en-US" dirty="0"/>
              <a:t>”,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upućuje</a:t>
            </a:r>
            <a:r>
              <a:rPr lang="en-US" dirty="0"/>
              <a:t> da bar </a:t>
            </a:r>
            <a:r>
              <a:rPr lang="en-US" dirty="0" err="1"/>
              <a:t>uvod</a:t>
            </a:r>
            <a:r>
              <a:rPr lang="en-US" dirty="0"/>
              <a:t>, </a:t>
            </a:r>
            <a:r>
              <a:rPr lang="en-US" dirty="0" err="1"/>
              <a:t>ako</a:t>
            </a:r>
            <a:r>
              <a:rPr lang="en-US" dirty="0"/>
              <a:t> ne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cijelu</a:t>
            </a:r>
            <a:r>
              <a:rPr lang="en-US" dirty="0"/>
              <a:t> </a:t>
            </a:r>
            <a:r>
              <a:rPr lang="en-US" dirty="0" err="1"/>
              <a:t>pjesmu</a:t>
            </a:r>
            <a:r>
              <a:rPr lang="en-US" dirty="0"/>
              <a:t>, </a:t>
            </a:r>
            <a:r>
              <a:rPr lang="en-US" dirty="0" err="1"/>
              <a:t>posvećuje</a:t>
            </a:r>
            <a:r>
              <a:rPr lang="en-US" dirty="0"/>
              <a:t> </a:t>
            </a:r>
            <a:r>
              <a:rPr lang="en-US" dirty="0" err="1"/>
              <a:t>njoj</a:t>
            </a:r>
            <a:r>
              <a:rPr lang="en-US" dirty="0"/>
              <a:t>, </a:t>
            </a:r>
            <a:r>
              <a:rPr lang="en-US" dirty="0" err="1"/>
              <a:t>ali</a:t>
            </a:r>
            <a:r>
              <a:rPr lang="en-US" dirty="0"/>
              <a:t> ne </a:t>
            </a:r>
            <a:r>
              <a:rPr lang="en-US" dirty="0" err="1"/>
              <a:t>i</a:t>
            </a:r>
            <a:r>
              <a:rPr lang="en-US" dirty="0"/>
              <a:t> da </a:t>
            </a:r>
            <a:r>
              <a:rPr lang="en-US" dirty="0" err="1"/>
              <a:t>joj</a:t>
            </a:r>
            <a:r>
              <a:rPr lang="en-US" dirty="0"/>
              <a:t> se </a:t>
            </a:r>
            <a:r>
              <a:rPr lang="en-US" dirty="0" err="1"/>
              <a:t>kroz</a:t>
            </a:r>
            <a:r>
              <a:rPr lang="en-US" dirty="0"/>
              <a:t> </a:t>
            </a:r>
            <a:r>
              <a:rPr lang="en-US" dirty="0" err="1"/>
              <a:t>pjesmu</a:t>
            </a:r>
            <a:r>
              <a:rPr lang="en-US" dirty="0"/>
              <a:t> </a:t>
            </a:r>
            <a:r>
              <a:rPr lang="en-US" dirty="0" err="1"/>
              <a:t>obraća</a:t>
            </a:r>
            <a:r>
              <a:rPr lang="en-US" dirty="0" smtClean="0"/>
              <a:t>.</a:t>
            </a:r>
            <a:endParaRPr lang="sr-Latn-ME" dirty="0" smtClean="0"/>
          </a:p>
          <a:p>
            <a:r>
              <a:rPr lang="en-US" dirty="0" smtClean="0"/>
              <a:t> </a:t>
            </a:r>
            <a:r>
              <a:rPr lang="en-US" dirty="0" err="1"/>
              <a:t>Već</a:t>
            </a:r>
            <a:r>
              <a:rPr lang="en-US" dirty="0"/>
              <a:t> </a:t>
            </a:r>
            <a:r>
              <a:rPr lang="en-US" dirty="0" err="1" smtClean="0"/>
              <a:t>sl</a:t>
            </a:r>
            <a:r>
              <a:rPr lang="sr-Latn-ME" dirty="0" smtClean="0"/>
              <a:t>j</a:t>
            </a:r>
            <a:r>
              <a:rPr lang="en-US" dirty="0" err="1" smtClean="0"/>
              <a:t>edeći</a:t>
            </a:r>
            <a:r>
              <a:rPr lang="en-US" dirty="0" smtClean="0"/>
              <a:t> </a:t>
            </a:r>
            <a:r>
              <a:rPr lang="en-US" dirty="0" err="1"/>
              <a:t>stihovi</a:t>
            </a:r>
            <a:r>
              <a:rPr lang="en-US" dirty="0"/>
              <a:t> </a:t>
            </a:r>
            <a:r>
              <a:rPr lang="en-US" dirty="0" err="1"/>
              <a:t>napisani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uvreda</a:t>
            </a:r>
            <a:r>
              <a:rPr lang="en-US" dirty="0"/>
              <a:t> </a:t>
            </a:r>
            <a:r>
              <a:rPr lang="en-US" dirty="0" err="1"/>
              <a:t>čitaocu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bar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prkosni</a:t>
            </a:r>
            <a:r>
              <a:rPr lang="en-US" dirty="0"/>
              <a:t> </a:t>
            </a:r>
            <a:r>
              <a:rPr lang="en-US" dirty="0" err="1"/>
              <a:t>odgovor</a:t>
            </a:r>
            <a:r>
              <a:rPr lang="en-US" dirty="0"/>
              <a:t>. </a:t>
            </a:r>
            <a:r>
              <a:rPr lang="en-US" dirty="0" err="1"/>
              <a:t>Pesnik</a:t>
            </a:r>
            <a:r>
              <a:rPr lang="en-US" dirty="0"/>
              <a:t> </a:t>
            </a:r>
            <a:r>
              <a:rPr lang="en-US" dirty="0" err="1"/>
              <a:t>govori</a:t>
            </a:r>
            <a:r>
              <a:rPr lang="en-US" dirty="0"/>
              <a:t> da </a:t>
            </a:r>
            <a:r>
              <a:rPr lang="en-US" dirty="0" err="1"/>
              <a:t>će</a:t>
            </a:r>
            <a:r>
              <a:rPr lang="en-US" dirty="0"/>
              <a:t> se </a:t>
            </a:r>
            <a:r>
              <a:rPr lang="en-US" dirty="0" err="1"/>
              <a:t>narugati</a:t>
            </a:r>
            <a:r>
              <a:rPr lang="en-US" dirty="0"/>
              <a:t> </a:t>
            </a:r>
            <a:r>
              <a:rPr lang="en-US" dirty="0" err="1"/>
              <a:t>našoj</a:t>
            </a:r>
            <a:r>
              <a:rPr lang="en-US" dirty="0"/>
              <a:t> </a:t>
            </a:r>
            <a:r>
              <a:rPr lang="en-US" dirty="0" err="1"/>
              <a:t>misli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se </a:t>
            </a:r>
            <a:r>
              <a:rPr lang="en-US" dirty="0" err="1"/>
              <a:t>nalazi</a:t>
            </a:r>
            <a:r>
              <a:rPr lang="en-US" dirty="0"/>
              <a:t> u “</a:t>
            </a:r>
            <a:r>
              <a:rPr lang="en-US" dirty="0" err="1"/>
              <a:t>omekšalom</a:t>
            </a:r>
            <a:r>
              <a:rPr lang="en-US" dirty="0"/>
              <a:t>” </a:t>
            </a:r>
            <a:r>
              <a:rPr lang="en-US" dirty="0" err="1"/>
              <a:t>mozgu</a:t>
            </a:r>
            <a:r>
              <a:rPr lang="en-US" dirty="0"/>
              <a:t>, </a:t>
            </a:r>
            <a:r>
              <a:rPr lang="en-US" dirty="0" err="1"/>
              <a:t>jer</a:t>
            </a:r>
            <a:r>
              <a:rPr lang="en-US" dirty="0"/>
              <a:t> </a:t>
            </a:r>
            <a:r>
              <a:rPr lang="en-US" dirty="0" err="1"/>
              <a:t>pjesnik</a:t>
            </a:r>
            <a:r>
              <a:rPr lang="en-US" dirty="0"/>
              <a:t> </a:t>
            </a:r>
            <a:r>
              <a:rPr lang="en-US" i="1" dirty="0"/>
              <a:t>u </a:t>
            </a:r>
            <a:r>
              <a:rPr lang="en-US" i="1" dirty="0" err="1"/>
              <a:t>duši</a:t>
            </a:r>
            <a:r>
              <a:rPr lang="en-US" i="1" dirty="0"/>
              <a:t> </a:t>
            </a:r>
            <a:r>
              <a:rPr lang="en-US" i="1" dirty="0" err="1"/>
              <a:t>nema</a:t>
            </a:r>
            <a:r>
              <a:rPr lang="en-US" i="1" dirty="0"/>
              <a:t> </a:t>
            </a:r>
            <a:r>
              <a:rPr lang="en-US" i="1" dirty="0" err="1"/>
              <a:t>nijedne</a:t>
            </a:r>
            <a:r>
              <a:rPr lang="en-US" i="1" dirty="0"/>
              <a:t> </a:t>
            </a:r>
            <a:r>
              <a:rPr lang="en-US" i="1" dirty="0" err="1"/>
              <a:t>sede</a:t>
            </a:r>
            <a:r>
              <a:rPr lang="en-US" i="1" dirty="0"/>
              <a:t> / </a:t>
            </a:r>
            <a:r>
              <a:rPr lang="en-US" i="1" dirty="0" err="1"/>
              <a:t>ni</a:t>
            </a:r>
            <a:r>
              <a:rPr lang="en-US" i="1" dirty="0"/>
              <a:t> </a:t>
            </a:r>
            <a:r>
              <a:rPr lang="en-US" i="1" dirty="0" err="1"/>
              <a:t>staračke</a:t>
            </a:r>
            <a:r>
              <a:rPr lang="en-US" i="1" dirty="0"/>
              <a:t> </a:t>
            </a:r>
            <a:r>
              <a:rPr lang="en-US" i="1" dirty="0" err="1"/>
              <a:t>nežnosti</a:t>
            </a:r>
            <a:r>
              <a:rPr lang="en-US" i="1" dirty="0"/>
              <a:t> </a:t>
            </a:r>
            <a:r>
              <a:rPr lang="en-US" i="1" dirty="0" err="1"/>
              <a:t>nema</a:t>
            </a:r>
            <a:r>
              <a:rPr lang="en-US" i="1" dirty="0"/>
              <a:t> u </a:t>
            </a:r>
            <a:r>
              <a:rPr lang="en-US" i="1" dirty="0" err="1"/>
              <a:t>njoj</a:t>
            </a:r>
            <a:r>
              <a:rPr lang="en-US" dirty="0"/>
              <a:t>! </a:t>
            </a:r>
            <a:r>
              <a:rPr lang="en-US" dirty="0" err="1"/>
              <a:t>čime</a:t>
            </a:r>
            <a:r>
              <a:rPr lang="en-US" dirty="0"/>
              <a:t> </a:t>
            </a:r>
            <a:r>
              <a:rPr lang="en-US" dirty="0" err="1"/>
              <a:t>govori</a:t>
            </a:r>
            <a:r>
              <a:rPr lang="en-US" dirty="0"/>
              <a:t> da </a:t>
            </a:r>
            <a:r>
              <a:rPr lang="en-US" dirty="0" err="1"/>
              <a:t>su</a:t>
            </a:r>
            <a:r>
              <a:rPr lang="en-US" dirty="0"/>
              <a:t> mu </a:t>
            </a:r>
            <a:r>
              <a:rPr lang="en-US" dirty="0" err="1"/>
              <a:t>duša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srce</a:t>
            </a:r>
            <a:r>
              <a:rPr lang="en-US" dirty="0"/>
              <a:t>  </a:t>
            </a:r>
            <a:r>
              <a:rPr lang="en-US" dirty="0" err="1"/>
              <a:t>mladi</a:t>
            </a:r>
            <a:r>
              <a:rPr lang="en-US" dirty="0"/>
              <a:t>,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znači</a:t>
            </a:r>
            <a:r>
              <a:rPr lang="en-US" dirty="0"/>
              <a:t> </a:t>
            </a:r>
            <a:r>
              <a:rPr lang="en-US" dirty="0" err="1"/>
              <a:t>skloni</a:t>
            </a:r>
            <a:r>
              <a:rPr lang="en-US" dirty="0"/>
              <a:t> </a:t>
            </a:r>
            <a:r>
              <a:rPr lang="en-US" dirty="0" err="1"/>
              <a:t>ljubavi</a:t>
            </a:r>
            <a:r>
              <a:rPr lang="en-US" dirty="0"/>
              <a:t>. </a:t>
            </a:r>
          </a:p>
          <a:p>
            <a:r>
              <a:rPr lang="en-US" dirty="0"/>
              <a:t>To </a:t>
            </a:r>
            <a:r>
              <a:rPr lang="en-US" dirty="0" err="1"/>
              <a:t>potvrđuje</a:t>
            </a:r>
            <a:r>
              <a:rPr lang="en-US" dirty="0"/>
              <a:t> </a:t>
            </a:r>
            <a:r>
              <a:rPr lang="en-US" dirty="0" err="1"/>
              <a:t>sljedećim</a:t>
            </a:r>
            <a:r>
              <a:rPr lang="en-US" dirty="0"/>
              <a:t> </a:t>
            </a:r>
            <a:r>
              <a:rPr lang="en-US" dirty="0" err="1"/>
              <a:t>stihovima</a:t>
            </a:r>
            <a:r>
              <a:rPr lang="en-US" dirty="0"/>
              <a:t> u </a:t>
            </a:r>
            <a:r>
              <a:rPr lang="en-US" dirty="0" err="1"/>
              <a:t>kojima</a:t>
            </a:r>
            <a:r>
              <a:rPr lang="en-US" dirty="0"/>
              <a:t> </a:t>
            </a:r>
            <a:r>
              <a:rPr lang="en-US" dirty="0" err="1"/>
              <a:t>kaže</a:t>
            </a:r>
            <a:r>
              <a:rPr lang="en-US" dirty="0"/>
              <a:t> da je on </a:t>
            </a:r>
            <a:r>
              <a:rPr lang="en-US" dirty="0" err="1"/>
              <a:t>dvadesetdvogodišnjak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samim</a:t>
            </a:r>
            <a:r>
              <a:rPr lang="en-US" dirty="0"/>
              <a:t> time </a:t>
            </a:r>
            <a:r>
              <a:rPr lang="en-US" dirty="0" err="1"/>
              <a:t>snažan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jak</a:t>
            </a:r>
            <a:r>
              <a:rPr lang="en-US" dirty="0"/>
              <a:t>,  </a:t>
            </a:r>
            <a:r>
              <a:rPr lang="en-US" dirty="0" err="1"/>
              <a:t>lijep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odlučan</a:t>
            </a:r>
            <a:r>
              <a:rPr lang="en-US" dirty="0"/>
              <a:t>, on je </a:t>
            </a:r>
            <a:r>
              <a:rPr lang="en-US" dirty="0" err="1"/>
              <a:t>svoj</a:t>
            </a:r>
            <a:r>
              <a:rPr lang="en-US" dirty="0"/>
              <a:t>, </a:t>
            </a:r>
            <a:r>
              <a:rPr lang="en-US" dirty="0" err="1"/>
              <a:t>onako</a:t>
            </a:r>
            <a:r>
              <a:rPr lang="en-US" dirty="0"/>
              <a:t> </a:t>
            </a:r>
            <a:r>
              <a:rPr lang="en-US" dirty="0" err="1"/>
              <a:t>kako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prkosno</a:t>
            </a:r>
            <a:r>
              <a:rPr lang="en-US" dirty="0"/>
              <a:t> </a:t>
            </a:r>
            <a:r>
              <a:rPr lang="en-US" dirty="0" err="1"/>
              <a:t>bezuslovni</a:t>
            </a:r>
            <a:r>
              <a:rPr lang="en-US" dirty="0"/>
              <a:t> </a:t>
            </a:r>
            <a:r>
              <a:rPr lang="en-US" dirty="0" err="1"/>
              <a:t>mladi</a:t>
            </a:r>
            <a:r>
              <a:rPr lang="en-US" dirty="0"/>
              <a:t> </a:t>
            </a:r>
            <a:r>
              <a:rPr lang="en-US" dirty="0" err="1"/>
              <a:t>ljudi</a:t>
            </a:r>
            <a:r>
              <a:rPr lang="en-US" dirty="0"/>
              <a:t>, </a:t>
            </a:r>
            <a:r>
              <a:rPr lang="en-US" dirty="0" err="1"/>
              <a:t>naivni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nevini</a:t>
            </a:r>
            <a:r>
              <a:rPr lang="en-US" dirty="0"/>
              <a:t> </a:t>
            </a:r>
            <a:r>
              <a:rPr lang="en-US" dirty="0" err="1"/>
              <a:t>pred</a:t>
            </a:r>
            <a:r>
              <a:rPr lang="en-US" dirty="0"/>
              <a:t> </a:t>
            </a:r>
            <a:r>
              <a:rPr lang="en-US" dirty="0" err="1"/>
              <a:t>promjenama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u </a:t>
            </a:r>
            <a:r>
              <a:rPr lang="en-US" dirty="0" err="1"/>
              <a:t>njima</a:t>
            </a:r>
            <a:r>
              <a:rPr lang="en-US" dirty="0"/>
              <a:t> </a:t>
            </a:r>
            <a:r>
              <a:rPr lang="en-US" dirty="0" err="1"/>
              <a:t>uzrokovati</a:t>
            </a:r>
            <a:r>
              <a:rPr lang="en-US" dirty="0"/>
              <a:t> </a:t>
            </a:r>
            <a:r>
              <a:rPr lang="en-US" dirty="0" err="1"/>
              <a:t>život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svijet</a:t>
            </a:r>
            <a:r>
              <a:rPr lang="en-US" dirty="0"/>
              <a:t> </a:t>
            </a:r>
            <a:r>
              <a:rPr lang="en-US" dirty="0" err="1"/>
              <a:t>oko</a:t>
            </a:r>
            <a:r>
              <a:rPr lang="en-US" dirty="0"/>
              <a:t> </a:t>
            </a:r>
            <a:r>
              <a:rPr lang="en-US" dirty="0" err="1"/>
              <a:t>njih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86615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AD91FA4-DBA1-4BCB-8E14-B02F7DEAD4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10287"/>
            <a:ext cx="10515600" cy="4023678"/>
          </a:xfrm>
        </p:spPr>
        <p:txBody>
          <a:bodyPr>
            <a:noAutofit/>
          </a:bodyPr>
          <a:lstStyle/>
          <a:p>
            <a:r>
              <a:rPr lang="en-US" dirty="0"/>
              <a:t>U </a:t>
            </a:r>
            <a:r>
              <a:rPr lang="en-US" dirty="0" err="1"/>
              <a:t>trećoj</a:t>
            </a:r>
            <a:r>
              <a:rPr lang="en-US" dirty="0"/>
              <a:t> </a:t>
            </a:r>
            <a:r>
              <a:rPr lang="en-US" dirty="0" err="1"/>
              <a:t>strofi</a:t>
            </a:r>
            <a:r>
              <a:rPr lang="en-US" dirty="0"/>
              <a:t> </a:t>
            </a:r>
            <a:r>
              <a:rPr lang="en-US" dirty="0" err="1"/>
              <a:t>pjesnik</a:t>
            </a:r>
            <a:r>
              <a:rPr lang="en-US" dirty="0"/>
              <a:t> se </a:t>
            </a:r>
            <a:r>
              <a:rPr lang="en-US" dirty="0" err="1"/>
              <a:t>obraća</a:t>
            </a:r>
            <a:r>
              <a:rPr lang="en-US" dirty="0"/>
              <a:t> </a:t>
            </a:r>
            <a:r>
              <a:rPr lang="en-US" dirty="0" err="1"/>
              <a:t>nježnima</a:t>
            </a:r>
            <a:r>
              <a:rPr lang="en-US" dirty="0"/>
              <a:t>, </a:t>
            </a:r>
            <a:r>
              <a:rPr lang="en-US" dirty="0" err="1"/>
              <a:t>misleći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sve</a:t>
            </a:r>
            <a:r>
              <a:rPr lang="en-US" dirty="0"/>
              <a:t> one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osjećaju</a:t>
            </a:r>
            <a:r>
              <a:rPr lang="en-US" dirty="0"/>
              <a:t> </a:t>
            </a:r>
            <a:r>
              <a:rPr lang="en-US" dirty="0" err="1"/>
              <a:t>svijet</a:t>
            </a:r>
            <a:r>
              <a:rPr lang="en-US" dirty="0"/>
              <a:t>, </a:t>
            </a:r>
            <a:r>
              <a:rPr lang="en-US" dirty="0" err="1"/>
              <a:t>onim</a:t>
            </a:r>
            <a:r>
              <a:rPr lang="en-US" dirty="0"/>
              <a:t> </a:t>
            </a:r>
            <a:r>
              <a:rPr lang="en-US" dirty="0" err="1"/>
              <a:t>senzibilnima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po </a:t>
            </a:r>
            <a:r>
              <a:rPr lang="en-US" dirty="0" err="1"/>
              <a:t>svojoj</a:t>
            </a:r>
            <a:r>
              <a:rPr lang="en-US" dirty="0"/>
              <a:t> </a:t>
            </a:r>
            <a:r>
              <a:rPr lang="en-US" dirty="0" err="1"/>
              <a:t>prirodi</a:t>
            </a:r>
            <a:r>
              <a:rPr lang="en-US" dirty="0"/>
              <a:t> </a:t>
            </a:r>
            <a:r>
              <a:rPr lang="en-US" dirty="0" err="1"/>
              <a:t>umjetnicima</a:t>
            </a:r>
            <a:r>
              <a:rPr lang="en-US" dirty="0"/>
              <a:t>. </a:t>
            </a:r>
          </a:p>
          <a:p>
            <a:r>
              <a:rPr lang="en-US" dirty="0" err="1"/>
              <a:t>Kaže</a:t>
            </a:r>
            <a:r>
              <a:rPr lang="en-US" dirty="0"/>
              <a:t> da </a:t>
            </a:r>
            <a:r>
              <a:rPr lang="en-US" dirty="0" err="1"/>
              <a:t>oni</a:t>
            </a:r>
            <a:r>
              <a:rPr lang="en-US" dirty="0"/>
              <a:t> </a:t>
            </a:r>
            <a:r>
              <a:rPr lang="en-US" dirty="0" err="1"/>
              <a:t>utkaju</a:t>
            </a:r>
            <a:r>
              <a:rPr lang="en-US" dirty="0"/>
              <a:t> </a:t>
            </a:r>
            <a:r>
              <a:rPr lang="en-US" dirty="0" err="1"/>
              <a:t>ljubav</a:t>
            </a:r>
            <a:r>
              <a:rPr lang="en-US" dirty="0"/>
              <a:t> u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/>
              <a:t>umjetničko</a:t>
            </a:r>
            <a:r>
              <a:rPr lang="en-US" dirty="0"/>
              <a:t> </a:t>
            </a:r>
            <a:r>
              <a:rPr lang="en-US" dirty="0" err="1"/>
              <a:t>djelovanje</a:t>
            </a:r>
            <a:r>
              <a:rPr lang="en-US" dirty="0"/>
              <a:t>, </a:t>
            </a:r>
            <a:r>
              <a:rPr lang="en-US" dirty="0" err="1"/>
              <a:t>pokušavajući</a:t>
            </a:r>
            <a:r>
              <a:rPr lang="en-US" dirty="0"/>
              <a:t> da </a:t>
            </a:r>
            <a:r>
              <a:rPr lang="en-US" dirty="0" err="1"/>
              <a:t>daju</a:t>
            </a:r>
            <a:r>
              <a:rPr lang="en-US" dirty="0"/>
              <a:t> </a:t>
            </a:r>
            <a:r>
              <a:rPr lang="en-US" dirty="0" err="1"/>
              <a:t>sve</a:t>
            </a:r>
            <a:r>
              <a:rPr lang="en-US" dirty="0"/>
              <a:t> od </a:t>
            </a:r>
            <a:r>
              <a:rPr lang="en-US" dirty="0" err="1"/>
              <a:t>sebe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, </a:t>
            </a:r>
            <a:r>
              <a:rPr lang="en-US" dirty="0" err="1"/>
              <a:t>ostajući</a:t>
            </a:r>
            <a:r>
              <a:rPr lang="en-US" dirty="0"/>
              <a:t> </a:t>
            </a:r>
            <a:r>
              <a:rPr lang="en-US" dirty="0" err="1"/>
              <a:t>toliko</a:t>
            </a:r>
            <a:r>
              <a:rPr lang="en-US" dirty="0"/>
              <a:t> </a:t>
            </a:r>
            <a:r>
              <a:rPr lang="en-US" dirty="0" err="1"/>
              <a:t>goli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iskreni</a:t>
            </a:r>
            <a:r>
              <a:rPr lang="en-US" dirty="0"/>
              <a:t> </a:t>
            </a:r>
            <a:r>
              <a:rPr lang="en-US" dirty="0" err="1"/>
              <a:t>pred</a:t>
            </a:r>
            <a:r>
              <a:rPr lang="en-US" dirty="0"/>
              <a:t> </a:t>
            </a:r>
            <a:r>
              <a:rPr lang="en-US" dirty="0" err="1"/>
              <a:t>svijetom</a:t>
            </a:r>
            <a:r>
              <a:rPr lang="en-US" dirty="0"/>
              <a:t> da </a:t>
            </a:r>
            <a:r>
              <a:rPr lang="en-US" dirty="0" err="1"/>
              <a:t>nemaju</a:t>
            </a:r>
            <a:r>
              <a:rPr lang="en-US" dirty="0"/>
              <a:t> </a:t>
            </a:r>
            <a:r>
              <a:rPr lang="en-US" dirty="0" err="1"/>
              <a:t>ni</a:t>
            </a:r>
            <a:r>
              <a:rPr lang="en-US" dirty="0"/>
              <a:t> </a:t>
            </a:r>
            <a:r>
              <a:rPr lang="en-US" dirty="0" err="1"/>
              <a:t>kože</a:t>
            </a:r>
            <a:r>
              <a:rPr lang="en-US" dirty="0"/>
              <a:t> da </a:t>
            </a:r>
            <a:r>
              <a:rPr lang="en-US" dirty="0" err="1"/>
              <a:t>ih</a:t>
            </a:r>
            <a:r>
              <a:rPr lang="en-US" dirty="0"/>
              <a:t> </a:t>
            </a:r>
            <a:r>
              <a:rPr lang="en-US" dirty="0" err="1"/>
              <a:t>brani</a:t>
            </a:r>
            <a:r>
              <a:rPr lang="en-US" dirty="0"/>
              <a:t>. </a:t>
            </a:r>
          </a:p>
          <a:p>
            <a:r>
              <a:rPr lang="en-US" dirty="0" err="1"/>
              <a:t>Poručuje</a:t>
            </a:r>
            <a:r>
              <a:rPr lang="en-US" dirty="0"/>
              <a:t> </a:t>
            </a:r>
            <a:r>
              <a:rPr lang="en-US" dirty="0" err="1"/>
              <a:t>im</a:t>
            </a:r>
            <a:r>
              <a:rPr lang="en-US" dirty="0"/>
              <a:t> </a:t>
            </a:r>
            <a:r>
              <a:rPr lang="en-US" dirty="0" err="1"/>
              <a:t>neka</a:t>
            </a:r>
            <a:r>
              <a:rPr lang="en-US" dirty="0"/>
              <a:t> </a:t>
            </a:r>
            <a:r>
              <a:rPr lang="en-US" dirty="0" err="1"/>
              <a:t>dođu</a:t>
            </a:r>
            <a:r>
              <a:rPr lang="en-US" dirty="0"/>
              <a:t> u </a:t>
            </a:r>
            <a:r>
              <a:rPr lang="en-US" dirty="0" err="1"/>
              <a:t>kafanu</a:t>
            </a:r>
            <a:r>
              <a:rPr lang="en-US" dirty="0"/>
              <a:t> </a:t>
            </a:r>
            <a:r>
              <a:rPr lang="en-US" dirty="0" err="1"/>
              <a:t>gde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on da </a:t>
            </a:r>
            <a:r>
              <a:rPr lang="en-US" dirty="0" err="1"/>
              <a:t>ih</a:t>
            </a:r>
            <a:r>
              <a:rPr lang="en-US" dirty="0"/>
              <a:t> </a:t>
            </a:r>
            <a:r>
              <a:rPr lang="en-US" dirty="0" err="1"/>
              <a:t>nauči</a:t>
            </a:r>
            <a:r>
              <a:rPr lang="en-US" dirty="0"/>
              <a:t> </a:t>
            </a:r>
            <a:r>
              <a:rPr lang="en-US" dirty="0" err="1"/>
              <a:t>kako</a:t>
            </a:r>
            <a:r>
              <a:rPr lang="en-US" dirty="0"/>
              <a:t> se to </a:t>
            </a:r>
            <a:r>
              <a:rPr lang="en-US" dirty="0" err="1"/>
              <a:t>radi</a:t>
            </a:r>
            <a:r>
              <a:rPr lang="en-US" dirty="0"/>
              <a:t> – </a:t>
            </a:r>
            <a:r>
              <a:rPr lang="en-US" dirty="0" err="1"/>
              <a:t>postaje</a:t>
            </a:r>
            <a:r>
              <a:rPr lang="en-US" dirty="0"/>
              <a:t> </a:t>
            </a:r>
            <a:r>
              <a:rPr lang="en-US" dirty="0" err="1"/>
              <a:t>bezuslovno</a:t>
            </a:r>
            <a:r>
              <a:rPr lang="en-US" dirty="0"/>
              <a:t> </a:t>
            </a:r>
            <a:r>
              <a:rPr lang="en-US" dirty="0" err="1"/>
              <a:t>iskren</a:t>
            </a:r>
            <a:r>
              <a:rPr lang="en-US" dirty="0"/>
              <a:t>. </a:t>
            </a:r>
            <a:r>
              <a:rPr lang="en-US" dirty="0" err="1"/>
              <a:t>Pri</a:t>
            </a:r>
            <a:r>
              <a:rPr lang="en-US" dirty="0"/>
              <a:t> tome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nježan</a:t>
            </a:r>
            <a:r>
              <a:rPr lang="en-US" dirty="0"/>
              <a:t>, </a:t>
            </a:r>
            <a:r>
              <a:rPr lang="en-US" dirty="0" err="1"/>
              <a:t>neće</a:t>
            </a:r>
            <a:r>
              <a:rPr lang="en-US" dirty="0"/>
              <a:t> </a:t>
            </a:r>
            <a:r>
              <a:rPr lang="en-US" dirty="0" err="1"/>
              <a:t>ni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čovjek</a:t>
            </a:r>
            <a:r>
              <a:rPr lang="en-US" dirty="0"/>
              <a:t> </a:t>
            </a:r>
            <a:r>
              <a:rPr lang="en-US" dirty="0" err="1"/>
              <a:t>već</a:t>
            </a:r>
            <a:r>
              <a:rPr lang="en-US" dirty="0"/>
              <a:t> – “</a:t>
            </a:r>
            <a:r>
              <a:rPr lang="en-US" dirty="0" err="1"/>
              <a:t>oblak</a:t>
            </a:r>
            <a:r>
              <a:rPr lang="en-US" dirty="0"/>
              <a:t> u </a:t>
            </a:r>
            <a:r>
              <a:rPr lang="en-US" dirty="0" err="1"/>
              <a:t>pantalonama</a:t>
            </a:r>
            <a:r>
              <a:rPr lang="en-US" dirty="0"/>
              <a:t>”. </a:t>
            </a:r>
            <a:r>
              <a:rPr lang="en-US" dirty="0" err="1"/>
              <a:t>Ovaj</a:t>
            </a:r>
            <a:r>
              <a:rPr lang="en-US" dirty="0"/>
              <a:t> </a:t>
            </a:r>
            <a:r>
              <a:rPr lang="en-US" dirty="0" err="1"/>
              <a:t>izraz</a:t>
            </a:r>
            <a:r>
              <a:rPr lang="en-US" dirty="0"/>
              <a:t> je </a:t>
            </a:r>
            <a:r>
              <a:rPr lang="en-US" dirty="0" err="1"/>
              <a:t>hiperbola</a:t>
            </a:r>
            <a:r>
              <a:rPr lang="en-US" dirty="0"/>
              <a:t> za </a:t>
            </a:r>
            <a:r>
              <a:rPr lang="en-US" dirty="0" err="1"/>
              <a:t>mekoću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nežnost</a:t>
            </a:r>
            <a:r>
              <a:rPr lang="en-US" dirty="0"/>
              <a:t> </a:t>
            </a:r>
            <a:r>
              <a:rPr lang="en-US" dirty="0" err="1"/>
              <a:t>kojom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da </a:t>
            </a:r>
            <a:r>
              <a:rPr lang="en-US" dirty="0" err="1"/>
              <a:t>im</a:t>
            </a:r>
            <a:r>
              <a:rPr lang="en-US" dirty="0"/>
              <a:t> </a:t>
            </a:r>
            <a:r>
              <a:rPr lang="en-US" dirty="0" err="1"/>
              <a:t>pristupa</a:t>
            </a:r>
            <a:r>
              <a:rPr lang="en-US" dirty="0"/>
              <a:t>.</a:t>
            </a:r>
          </a:p>
          <a:p>
            <a:r>
              <a:rPr lang="en-US" dirty="0" err="1"/>
              <a:t>Posljednji</a:t>
            </a:r>
            <a:r>
              <a:rPr lang="en-US" dirty="0"/>
              <a:t> </a:t>
            </a:r>
            <a:r>
              <a:rPr lang="en-US" dirty="0" err="1"/>
              <a:t>stih</a:t>
            </a:r>
            <a:r>
              <a:rPr lang="en-US" dirty="0"/>
              <a:t> </a:t>
            </a:r>
            <a:r>
              <a:rPr lang="en-US" dirty="0" err="1"/>
              <a:t>prologa</a:t>
            </a:r>
            <a:r>
              <a:rPr lang="en-US" dirty="0"/>
              <a:t> </a:t>
            </a:r>
            <a:r>
              <a:rPr lang="en-US" dirty="0" err="1"/>
              <a:t>izražava</a:t>
            </a:r>
            <a:r>
              <a:rPr lang="en-US" dirty="0"/>
              <a:t> </a:t>
            </a:r>
            <a:r>
              <a:rPr lang="en-US" dirty="0" err="1"/>
              <a:t>pjesnikovu</a:t>
            </a:r>
            <a:r>
              <a:rPr lang="en-US" dirty="0"/>
              <a:t> </a:t>
            </a:r>
            <a:r>
              <a:rPr lang="en-US" dirty="0" err="1"/>
              <a:t>sumnju</a:t>
            </a:r>
            <a:r>
              <a:rPr lang="en-US" dirty="0"/>
              <a:t> u </a:t>
            </a:r>
            <a:r>
              <a:rPr lang="en-US" dirty="0" err="1"/>
              <a:t>istinitost</a:t>
            </a:r>
            <a:r>
              <a:rPr lang="en-US" dirty="0"/>
              <a:t> </a:t>
            </a:r>
            <a:r>
              <a:rPr lang="en-US" dirty="0" err="1"/>
              <a:t>lijepih</a:t>
            </a:r>
            <a:r>
              <a:rPr lang="en-US" dirty="0"/>
              <a:t> </a:t>
            </a:r>
            <a:r>
              <a:rPr lang="en-US" dirty="0" err="1"/>
              <a:t>stvari</a:t>
            </a:r>
            <a:r>
              <a:rPr lang="en-US" dirty="0"/>
              <a:t>, </a:t>
            </a:r>
            <a:r>
              <a:rPr lang="en-US" dirty="0" err="1"/>
              <a:t>poput</a:t>
            </a:r>
            <a:r>
              <a:rPr lang="en-US" dirty="0"/>
              <a:t> </a:t>
            </a:r>
            <a:r>
              <a:rPr lang="en-US" dirty="0" err="1"/>
              <a:t>cvjetne</a:t>
            </a:r>
            <a:r>
              <a:rPr lang="en-US" dirty="0"/>
              <a:t> Nice</a:t>
            </a:r>
            <a:r>
              <a:rPr lang="en-US" dirty="0" smtClean="0"/>
              <a:t>.</a:t>
            </a:r>
            <a:endParaRPr lang="sr-Latn-ME" dirty="0" smtClean="0"/>
          </a:p>
          <a:p>
            <a:r>
              <a:rPr lang="en-US" dirty="0" smtClean="0"/>
              <a:t> </a:t>
            </a:r>
            <a:r>
              <a:rPr lang="en-US" dirty="0" err="1"/>
              <a:t>Izražava</a:t>
            </a:r>
            <a:r>
              <a:rPr lang="en-US" dirty="0"/>
              <a:t> </a:t>
            </a:r>
            <a:r>
              <a:rPr lang="en-US" dirty="0" err="1"/>
              <a:t>gađenje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drugi</a:t>
            </a:r>
            <a:r>
              <a:rPr lang="en-US" dirty="0"/>
              <a:t> </a:t>
            </a:r>
            <a:r>
              <a:rPr lang="en-US" dirty="0" err="1"/>
              <a:t>kupe</a:t>
            </a:r>
            <a:r>
              <a:rPr lang="en-US" dirty="0"/>
              <a:t> </a:t>
            </a:r>
            <a:r>
              <a:rPr lang="en-US" dirty="0" err="1"/>
              <a:t>slavu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njegov</a:t>
            </a:r>
            <a:r>
              <a:rPr lang="en-US" dirty="0"/>
              <a:t> </a:t>
            </a:r>
            <a:r>
              <a:rPr lang="en-US" dirty="0" err="1"/>
              <a:t>račun</a:t>
            </a:r>
            <a:r>
              <a:rPr lang="en-US" dirty="0"/>
              <a:t>, </a:t>
            </a:r>
            <a:r>
              <a:rPr lang="en-US" dirty="0" err="1"/>
              <a:t>jer</a:t>
            </a:r>
            <a:r>
              <a:rPr lang="en-US" dirty="0"/>
              <a:t> to </a:t>
            </a:r>
            <a:r>
              <a:rPr lang="en-US" dirty="0" smtClean="0"/>
              <a:t>je</a:t>
            </a:r>
            <a:r>
              <a:rPr lang="sr-Latn-ME" dirty="0" smtClean="0"/>
              <a:t>,</a:t>
            </a:r>
            <a:r>
              <a:rPr lang="en-US" dirty="0" smtClean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 smtClean="0"/>
              <a:t>nje</a:t>
            </a:r>
            <a:r>
              <a:rPr lang="sr-Latn-ME" dirty="0" smtClean="0"/>
              <a:t>govom </a:t>
            </a:r>
            <a:r>
              <a:rPr lang="en-US" dirty="0" smtClean="0"/>
              <a:t>m</a:t>
            </a:r>
            <a:r>
              <a:rPr lang="sr-Latn-ME" dirty="0" smtClean="0"/>
              <a:t>išljenju,</a:t>
            </a:r>
            <a:r>
              <a:rPr lang="en-US" dirty="0" smtClean="0"/>
              <a:t> </a:t>
            </a:r>
            <a:r>
              <a:rPr lang="en-US" dirty="0"/>
              <a:t>“</a:t>
            </a:r>
            <a:r>
              <a:rPr lang="en-US" dirty="0" err="1"/>
              <a:t>žene</a:t>
            </a:r>
            <a:r>
              <a:rPr lang="en-US" dirty="0"/>
              <a:t> </a:t>
            </a:r>
            <a:r>
              <a:rPr lang="en-US" dirty="0" err="1"/>
              <a:t>ofucane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poslovica</a:t>
            </a:r>
            <a:r>
              <a:rPr lang="en-US" dirty="0"/>
              <a:t>”,  bez </a:t>
            </a:r>
            <a:r>
              <a:rPr lang="en-US" dirty="0" err="1"/>
              <a:t>značaja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967983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0947775-CDBD-44BC-B532-11D1780CEF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29132"/>
            <a:ext cx="10515600" cy="4187077"/>
          </a:xfrm>
        </p:spPr>
        <p:txBody>
          <a:bodyPr>
            <a:normAutofit fontScale="85000" lnSpcReduction="10000"/>
          </a:bodyPr>
          <a:lstStyle/>
          <a:p>
            <a:r>
              <a:rPr lang="en-US" dirty="0" err="1">
                <a:solidFill>
                  <a:schemeClr val="tx1"/>
                </a:solidFill>
              </a:rPr>
              <a:t>Četvrto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posljednje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pjevanje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započinje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dozivanjem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Marije</a:t>
            </a:r>
            <a:r>
              <a:rPr lang="en-US" dirty="0">
                <a:solidFill>
                  <a:schemeClr val="tx1"/>
                </a:solidFill>
              </a:rPr>
              <a:t>. </a:t>
            </a:r>
          </a:p>
          <a:p>
            <a:r>
              <a:rPr lang="en-US" dirty="0" err="1">
                <a:solidFill>
                  <a:schemeClr val="tx1"/>
                </a:solidFill>
              </a:rPr>
              <a:t>Pjesnik</a:t>
            </a:r>
            <a:r>
              <a:rPr lang="en-US" dirty="0">
                <a:solidFill>
                  <a:schemeClr val="tx1"/>
                </a:solidFill>
              </a:rPr>
              <a:t> je </a:t>
            </a:r>
            <a:r>
              <a:rPr lang="en-US" dirty="0" err="1">
                <a:solidFill>
                  <a:schemeClr val="tx1"/>
                </a:solidFill>
              </a:rPr>
              <a:t>moli</a:t>
            </a:r>
            <a:r>
              <a:rPr lang="en-US" dirty="0">
                <a:solidFill>
                  <a:schemeClr val="tx1"/>
                </a:solidFill>
              </a:rPr>
              <a:t> da </a:t>
            </a:r>
            <a:r>
              <a:rPr lang="en-US" dirty="0" err="1">
                <a:solidFill>
                  <a:schemeClr val="tx1"/>
                </a:solidFill>
              </a:rPr>
              <a:t>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pusti</a:t>
            </a:r>
            <a:r>
              <a:rPr lang="en-US" dirty="0">
                <a:solidFill>
                  <a:schemeClr val="tx1"/>
                </a:solidFill>
              </a:rPr>
              <a:t> da ne </a:t>
            </a:r>
            <a:r>
              <a:rPr lang="en-US" dirty="0" err="1">
                <a:solidFill>
                  <a:schemeClr val="tx1"/>
                </a:solidFill>
              </a:rPr>
              <a:t>ostane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ulicama</a:t>
            </a:r>
            <a:r>
              <a:rPr lang="en-US" dirty="0">
                <a:solidFill>
                  <a:schemeClr val="tx1"/>
                </a:solidFill>
              </a:rPr>
              <a:t>. </a:t>
            </a:r>
          </a:p>
          <a:p>
            <a:r>
              <a:rPr lang="en-US" dirty="0" err="1">
                <a:solidFill>
                  <a:schemeClr val="tx1"/>
                </a:solidFill>
              </a:rPr>
              <a:t>Monostih</a:t>
            </a:r>
            <a:r>
              <a:rPr lang="en-US" dirty="0">
                <a:solidFill>
                  <a:schemeClr val="tx1"/>
                </a:solidFill>
              </a:rPr>
              <a:t> “</a:t>
            </a:r>
            <a:r>
              <a:rPr lang="en-US" dirty="0" err="1">
                <a:solidFill>
                  <a:schemeClr val="tx1"/>
                </a:solidFill>
              </a:rPr>
              <a:t>Nećeš</a:t>
            </a:r>
            <a:r>
              <a:rPr lang="en-US" dirty="0">
                <a:solidFill>
                  <a:schemeClr val="tx1"/>
                </a:solidFill>
              </a:rPr>
              <a:t>?” - </a:t>
            </a:r>
            <a:r>
              <a:rPr lang="en-US" dirty="0" err="1">
                <a:solidFill>
                  <a:schemeClr val="tx1"/>
                </a:solidFill>
              </a:rPr>
              <a:t>jedanko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upućuje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ljutnju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inat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tugu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što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ona</a:t>
            </a:r>
            <a:r>
              <a:rPr lang="en-US" dirty="0">
                <a:solidFill>
                  <a:schemeClr val="tx1"/>
                </a:solidFill>
              </a:rPr>
              <a:t> ne </a:t>
            </a:r>
            <a:r>
              <a:rPr lang="en-US" dirty="0" err="1">
                <a:solidFill>
                  <a:schemeClr val="tx1"/>
                </a:solidFill>
              </a:rPr>
              <a:t>želi</a:t>
            </a:r>
            <a:r>
              <a:rPr lang="en-US" dirty="0">
                <a:solidFill>
                  <a:schemeClr val="tx1"/>
                </a:solidFill>
              </a:rPr>
              <a:t> da </a:t>
            </a:r>
            <a:r>
              <a:rPr lang="en-US" dirty="0" err="1">
                <a:solidFill>
                  <a:schemeClr val="tx1"/>
                </a:solidFill>
              </a:rPr>
              <a:t>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pusti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r>
              <a:rPr lang="en-US" dirty="0">
                <a:solidFill>
                  <a:schemeClr val="tx1"/>
                </a:solidFill>
              </a:rPr>
              <a:t> </a:t>
            </a:r>
            <a:r>
              <a:rPr lang="en-US" dirty="0" err="1">
                <a:solidFill>
                  <a:schemeClr val="tx1"/>
                </a:solidFill>
              </a:rPr>
              <a:t>Pjesnik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smatra</a:t>
            </a:r>
            <a:r>
              <a:rPr lang="en-US" dirty="0">
                <a:solidFill>
                  <a:schemeClr val="tx1"/>
                </a:solidFill>
              </a:rPr>
              <a:t> da </a:t>
            </a:r>
            <a:r>
              <a:rPr lang="en-US" dirty="0" err="1">
                <a:solidFill>
                  <a:schemeClr val="tx1"/>
                </a:solidFill>
              </a:rPr>
              <a:t>ona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čeka</a:t>
            </a:r>
            <a:r>
              <a:rPr lang="en-US" dirty="0">
                <a:solidFill>
                  <a:schemeClr val="tx1"/>
                </a:solidFill>
              </a:rPr>
              <a:t> da </a:t>
            </a:r>
            <a:r>
              <a:rPr lang="en-US" dirty="0" err="1">
                <a:solidFill>
                  <a:schemeClr val="tx1"/>
                </a:solidFill>
              </a:rPr>
              <a:t>joj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dođe</a:t>
            </a:r>
            <a:r>
              <a:rPr lang="en-US" dirty="0">
                <a:solidFill>
                  <a:schemeClr val="tx1"/>
                </a:solidFill>
              </a:rPr>
              <a:t> u </a:t>
            </a:r>
            <a:r>
              <a:rPr lang="en-US" dirty="0" err="1">
                <a:solidFill>
                  <a:schemeClr val="tx1"/>
                </a:solidFill>
              </a:rPr>
              <a:t>svom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najgorem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emotivnom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stanju</a:t>
            </a:r>
            <a:r>
              <a:rPr lang="en-US" dirty="0">
                <a:solidFill>
                  <a:schemeClr val="tx1"/>
                </a:solidFill>
              </a:rPr>
              <a:t>, “</a:t>
            </a:r>
            <a:r>
              <a:rPr lang="en-US" dirty="0" err="1">
                <a:solidFill>
                  <a:schemeClr val="tx1"/>
                </a:solidFill>
              </a:rPr>
              <a:t>čudnovato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častan</a:t>
            </a:r>
            <a:r>
              <a:rPr lang="en-US" dirty="0">
                <a:solidFill>
                  <a:schemeClr val="tx1"/>
                </a:solidFill>
              </a:rPr>
              <a:t>”.</a:t>
            </a:r>
          </a:p>
          <a:p>
            <a:r>
              <a:rPr lang="en-US" dirty="0" err="1">
                <a:solidFill>
                  <a:schemeClr val="tx1"/>
                </a:solidFill>
              </a:rPr>
              <a:t>Kaže</a:t>
            </a:r>
            <a:r>
              <a:rPr lang="en-US" dirty="0">
                <a:solidFill>
                  <a:schemeClr val="tx1"/>
                </a:solidFill>
              </a:rPr>
              <a:t> da mu se </a:t>
            </a:r>
            <a:r>
              <a:rPr lang="en-US" dirty="0" err="1">
                <a:solidFill>
                  <a:schemeClr val="tx1"/>
                </a:solidFill>
              </a:rPr>
              <a:t>smiju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ljudi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dok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među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njegovim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zubima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ostale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mrvice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bivših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ljubavi</a:t>
            </a:r>
            <a:r>
              <a:rPr lang="en-US" dirty="0">
                <a:solidFill>
                  <a:schemeClr val="tx1"/>
                </a:solidFill>
              </a:rPr>
              <a:t>. </a:t>
            </a:r>
          </a:p>
          <a:p>
            <a:r>
              <a:rPr lang="en-US" dirty="0" err="1">
                <a:solidFill>
                  <a:schemeClr val="tx1"/>
                </a:solidFill>
              </a:rPr>
              <a:t>Opisuje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kišu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mokre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ulice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što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upotpunjava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sliku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propasti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emotivnog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sloma</a:t>
            </a:r>
            <a:r>
              <a:rPr lang="en-US" dirty="0">
                <a:solidFill>
                  <a:schemeClr val="tx1"/>
                </a:solidFill>
              </a:rPr>
              <a:t>. </a:t>
            </a:r>
          </a:p>
          <a:p>
            <a:r>
              <a:rPr lang="en-US" dirty="0" err="1">
                <a:solidFill>
                  <a:schemeClr val="tx1"/>
                </a:solidFill>
              </a:rPr>
              <a:t>Kiša</a:t>
            </a:r>
            <a:r>
              <a:rPr lang="en-US" dirty="0">
                <a:solidFill>
                  <a:schemeClr val="tx1"/>
                </a:solidFill>
              </a:rPr>
              <a:t> je </a:t>
            </a:r>
            <a:r>
              <a:rPr lang="en-US" dirty="0" err="1">
                <a:solidFill>
                  <a:schemeClr val="tx1"/>
                </a:solidFill>
              </a:rPr>
              <a:t>otjerala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sve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ljude</a:t>
            </a:r>
            <a:r>
              <a:rPr lang="en-US" dirty="0">
                <a:solidFill>
                  <a:schemeClr val="tx1"/>
                </a:solidFill>
              </a:rPr>
              <a:t> s </a:t>
            </a:r>
            <a:r>
              <a:rPr lang="en-US" dirty="0" err="1">
                <a:solidFill>
                  <a:schemeClr val="tx1"/>
                </a:solidFill>
              </a:rPr>
              <a:t>ulica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r>
              <a:rPr lang="en-US" dirty="0">
                <a:solidFill>
                  <a:schemeClr val="tx1"/>
                </a:solidFill>
              </a:rPr>
              <a:t>Nova </a:t>
            </a:r>
            <a:r>
              <a:rPr lang="en-US" dirty="0" err="1">
                <a:solidFill>
                  <a:schemeClr val="tx1"/>
                </a:solidFill>
              </a:rPr>
              <a:t>strofa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ponovo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počinje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dozivanjem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Marije</a:t>
            </a:r>
            <a:r>
              <a:rPr lang="en-US" dirty="0">
                <a:solidFill>
                  <a:schemeClr val="tx1"/>
                </a:solidFill>
              </a:rPr>
              <a:t>. To je za </a:t>
            </a:r>
            <a:r>
              <a:rPr lang="en-US" dirty="0" err="1">
                <a:solidFill>
                  <a:schemeClr val="tx1"/>
                </a:solidFill>
              </a:rPr>
              <a:t>pjesnika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nježna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riječ</a:t>
            </a:r>
            <a:r>
              <a:rPr lang="en-US" dirty="0">
                <a:solidFill>
                  <a:schemeClr val="tx1"/>
                </a:solidFill>
              </a:rPr>
              <a:t>. </a:t>
            </a:r>
          </a:p>
          <a:p>
            <a:r>
              <a:rPr lang="en-US" dirty="0" err="1">
                <a:solidFill>
                  <a:schemeClr val="tx1"/>
                </a:solidFill>
              </a:rPr>
              <a:t>Spominje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pticu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koja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živi</a:t>
            </a:r>
            <a:r>
              <a:rPr lang="en-US" dirty="0">
                <a:solidFill>
                  <a:schemeClr val="tx1"/>
                </a:solidFill>
              </a:rPr>
              <a:t> od </a:t>
            </a:r>
            <a:r>
              <a:rPr lang="en-US" dirty="0" err="1">
                <a:solidFill>
                  <a:schemeClr val="tx1"/>
                </a:solidFill>
              </a:rPr>
              <a:t>pjesme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ali</a:t>
            </a:r>
            <a:r>
              <a:rPr lang="en-US" dirty="0">
                <a:solidFill>
                  <a:schemeClr val="tx1"/>
                </a:solidFill>
              </a:rPr>
              <a:t> on je </a:t>
            </a:r>
            <a:r>
              <a:rPr lang="en-US" dirty="0" err="1">
                <a:solidFill>
                  <a:schemeClr val="tx1"/>
                </a:solidFill>
              </a:rPr>
              <a:t>ipak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samo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čovjek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zato</a:t>
            </a:r>
            <a:r>
              <a:rPr lang="en-US" dirty="0">
                <a:solidFill>
                  <a:schemeClr val="tx1"/>
                </a:solidFill>
              </a:rPr>
              <a:t> to ne </a:t>
            </a:r>
            <a:r>
              <a:rPr lang="en-US" dirty="0" err="1">
                <a:solidFill>
                  <a:schemeClr val="tx1"/>
                </a:solidFill>
              </a:rPr>
              <a:t>može</a:t>
            </a:r>
            <a:r>
              <a:rPr lang="en-US" dirty="0">
                <a:solidFill>
                  <a:schemeClr val="tx1"/>
                </a:solidFill>
              </a:rPr>
              <a:t>. </a:t>
            </a:r>
          </a:p>
          <a:p>
            <a:r>
              <a:rPr lang="en-US" dirty="0" err="1">
                <a:solidFill>
                  <a:schemeClr val="tx1"/>
                </a:solidFill>
              </a:rPr>
              <a:t>Njega</a:t>
            </a:r>
            <a:r>
              <a:rPr lang="en-US" dirty="0">
                <a:solidFill>
                  <a:schemeClr val="tx1"/>
                </a:solidFill>
              </a:rPr>
              <a:t> je “</a:t>
            </a:r>
            <a:r>
              <a:rPr lang="en-US" dirty="0" err="1">
                <a:solidFill>
                  <a:schemeClr val="tx1"/>
                </a:solidFill>
              </a:rPr>
              <a:t>sipljiva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noć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iskašljala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prljavu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ruku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Presnje</a:t>
            </a:r>
            <a:r>
              <a:rPr lang="en-US" dirty="0">
                <a:solidFill>
                  <a:schemeClr val="tx1"/>
                </a:solidFill>
              </a:rPr>
              <a:t>”, pa pita </a:t>
            </a:r>
            <a:r>
              <a:rPr lang="en-US" dirty="0" err="1">
                <a:solidFill>
                  <a:schemeClr val="tx1"/>
                </a:solidFill>
              </a:rPr>
              <a:t>Mariju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hoće</a:t>
            </a:r>
            <a:r>
              <a:rPr lang="en-US" dirty="0">
                <a:solidFill>
                  <a:schemeClr val="tx1"/>
                </a:solidFill>
              </a:rPr>
              <a:t> li da </a:t>
            </a:r>
            <a:r>
              <a:rPr lang="en-US" dirty="0" err="1">
                <a:solidFill>
                  <a:schemeClr val="tx1"/>
                </a:solidFill>
              </a:rPr>
              <a:t>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uzme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takva</a:t>
            </a:r>
            <a:r>
              <a:rPr lang="en-US" dirty="0">
                <a:solidFill>
                  <a:schemeClr val="tx1"/>
                </a:solidFill>
              </a:rPr>
              <a:t>. To je </a:t>
            </a:r>
            <a:r>
              <a:rPr lang="en-US" dirty="0" err="1">
                <a:solidFill>
                  <a:schemeClr val="tx1"/>
                </a:solidFill>
              </a:rPr>
              <a:t>jedno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veliko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priznanje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poniznost</a:t>
            </a:r>
            <a:r>
              <a:rPr lang="en-US" dirty="0">
                <a:solidFill>
                  <a:schemeClr val="tx1"/>
                </a:solidFill>
              </a:rPr>
              <a:t> u </a:t>
            </a:r>
            <a:r>
              <a:rPr lang="en-US" dirty="0" err="1">
                <a:solidFill>
                  <a:schemeClr val="tx1"/>
                </a:solidFill>
              </a:rPr>
              <a:t>koju</a:t>
            </a:r>
            <a:r>
              <a:rPr lang="en-US" dirty="0">
                <a:solidFill>
                  <a:schemeClr val="tx1"/>
                </a:solidFill>
              </a:rPr>
              <a:t> se </a:t>
            </a:r>
            <a:r>
              <a:rPr lang="en-US" dirty="0" err="1">
                <a:solidFill>
                  <a:schemeClr val="tx1"/>
                </a:solidFill>
              </a:rPr>
              <a:t>pesnik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stavlja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zbog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Marije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nudeći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joj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sebe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kakav</a:t>
            </a:r>
            <a:r>
              <a:rPr lang="en-US" dirty="0">
                <a:solidFill>
                  <a:schemeClr val="tx1"/>
                </a:solidFill>
              </a:rPr>
              <a:t> je, a </a:t>
            </a:r>
            <a:r>
              <a:rPr lang="en-US" dirty="0" err="1">
                <a:solidFill>
                  <a:schemeClr val="tx1"/>
                </a:solidFill>
              </a:rPr>
              <a:t>ona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može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ne mora da </a:t>
            </a:r>
            <a:r>
              <a:rPr lang="en-US" dirty="0" err="1">
                <a:solidFill>
                  <a:schemeClr val="tx1"/>
                </a:solidFill>
              </a:rPr>
              <a:t>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takvog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prihvata</a:t>
            </a:r>
            <a:r>
              <a:rPr lang="en-US" dirty="0">
                <a:solidFill>
                  <a:schemeClr val="tx1"/>
                </a:solidFill>
              </a:rPr>
              <a:t>. </a:t>
            </a:r>
          </a:p>
          <a:p>
            <a:r>
              <a:rPr lang="en-US" dirty="0" err="1">
                <a:solidFill>
                  <a:schemeClr val="tx1"/>
                </a:solidFill>
              </a:rPr>
              <a:t>Moli</a:t>
            </a:r>
            <a:r>
              <a:rPr lang="en-US" dirty="0">
                <a:solidFill>
                  <a:schemeClr val="tx1"/>
                </a:solidFill>
              </a:rPr>
              <a:t> je da je </a:t>
            </a:r>
            <a:r>
              <a:rPr lang="en-US" dirty="0" err="1">
                <a:solidFill>
                  <a:schemeClr val="tx1"/>
                </a:solidFill>
              </a:rPr>
              <a:t>pusti</a:t>
            </a:r>
            <a:r>
              <a:rPr lang="en-US" dirty="0">
                <a:solidFill>
                  <a:schemeClr val="tx1"/>
                </a:solidFill>
              </a:rPr>
              <a:t>, a </a:t>
            </a:r>
            <a:r>
              <a:rPr lang="en-US" dirty="0" err="1">
                <a:solidFill>
                  <a:schemeClr val="tx1"/>
                </a:solidFill>
              </a:rPr>
              <a:t>sliku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očaja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upotpunjava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stihom</a:t>
            </a:r>
            <a:r>
              <a:rPr lang="en-US" dirty="0">
                <a:solidFill>
                  <a:schemeClr val="tx1"/>
                </a:solidFill>
              </a:rPr>
              <a:t> u </a:t>
            </a:r>
            <a:r>
              <a:rPr lang="en-US" dirty="0" err="1">
                <a:solidFill>
                  <a:schemeClr val="tx1"/>
                </a:solidFill>
              </a:rPr>
              <a:t>kojem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kaže</a:t>
            </a:r>
            <a:r>
              <a:rPr lang="en-US" dirty="0">
                <a:solidFill>
                  <a:schemeClr val="tx1"/>
                </a:solidFill>
              </a:rPr>
              <a:t> da </a:t>
            </a:r>
            <a:r>
              <a:rPr lang="en-US" dirty="0" err="1">
                <a:solidFill>
                  <a:schemeClr val="tx1"/>
                </a:solidFill>
              </a:rPr>
              <a:t>grčevito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zvoni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njena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vrata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375459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F112C22-717C-4D85-9CB3-7F94C3B97C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2447925"/>
            <a:ext cx="7886700" cy="3900488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00000"/>
              </a:lnSpc>
            </a:pPr>
            <a:r>
              <a:rPr lang="en-US" sz="2000" b="1" dirty="0"/>
              <a:t>Vladimir </a:t>
            </a:r>
            <a:r>
              <a:rPr lang="en-US" sz="2000" b="1" dirty="0" err="1"/>
              <a:t>Majakovski</a:t>
            </a:r>
            <a:r>
              <a:rPr lang="en-US" sz="2000" b="1" dirty="0"/>
              <a:t> </a:t>
            </a:r>
            <a:r>
              <a:rPr lang="en-US" sz="2000" dirty="0" err="1"/>
              <a:t>rođen</a:t>
            </a:r>
            <a:r>
              <a:rPr lang="en-US" sz="2000" dirty="0"/>
              <a:t> je u </a:t>
            </a:r>
            <a:r>
              <a:rPr lang="en-US" sz="2000" dirty="0" err="1"/>
              <a:t>Gruziji</a:t>
            </a:r>
            <a:r>
              <a:rPr lang="en-US" sz="2000" dirty="0"/>
              <a:t>, 1893.godine. </a:t>
            </a:r>
            <a:r>
              <a:rPr lang="en-US" sz="2000" dirty="0" err="1"/>
              <a:t>Studirao</a:t>
            </a:r>
            <a:r>
              <a:rPr lang="en-US" sz="2000" dirty="0"/>
              <a:t> je </a:t>
            </a:r>
            <a:r>
              <a:rPr lang="en-US" sz="2000" dirty="0" err="1"/>
              <a:t>slikarstvo</a:t>
            </a:r>
            <a:r>
              <a:rPr lang="en-US" sz="2000" dirty="0"/>
              <a:t>, </a:t>
            </a:r>
            <a:r>
              <a:rPr lang="en-US" sz="2000" dirty="0" err="1"/>
              <a:t>vajarstvo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arhitekturu</a:t>
            </a:r>
            <a:r>
              <a:rPr lang="en-US" sz="2000" dirty="0"/>
              <a:t>. 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Bio je </a:t>
            </a:r>
            <a:r>
              <a:rPr lang="en-US" sz="2000" dirty="0" err="1"/>
              <a:t>pjesnik</a:t>
            </a:r>
            <a:r>
              <a:rPr lang="en-US" sz="2000" dirty="0"/>
              <a:t>, </a:t>
            </a:r>
            <a:r>
              <a:rPr lang="en-US" sz="2000" dirty="0" err="1"/>
              <a:t>pisac</a:t>
            </a:r>
            <a:r>
              <a:rPr lang="en-US" sz="2000" dirty="0"/>
              <a:t> </a:t>
            </a:r>
            <a:r>
              <a:rPr lang="en-US" sz="2000" dirty="0" err="1"/>
              <a:t>filmskih</a:t>
            </a:r>
            <a:r>
              <a:rPr lang="en-US" sz="2000" dirty="0"/>
              <a:t> </a:t>
            </a:r>
            <a:r>
              <a:rPr lang="en-US" sz="2000" dirty="0" err="1"/>
              <a:t>scenarija</a:t>
            </a:r>
            <a:r>
              <a:rPr lang="en-US" sz="2000" dirty="0"/>
              <a:t>, </a:t>
            </a:r>
            <a:r>
              <a:rPr lang="en-US" sz="2000" dirty="0" err="1"/>
              <a:t>slikar</a:t>
            </a:r>
            <a:r>
              <a:rPr lang="en-US" sz="2000" dirty="0"/>
              <a:t>, </a:t>
            </a:r>
            <a:r>
              <a:rPr lang="en-US" sz="2000" dirty="0" err="1"/>
              <a:t>reditelj</a:t>
            </a:r>
            <a:r>
              <a:rPr lang="en-US" sz="2000" dirty="0"/>
              <a:t>, </a:t>
            </a:r>
            <a:r>
              <a:rPr lang="en-US" sz="2000" dirty="0" err="1"/>
              <a:t>glumac</a:t>
            </a:r>
            <a:r>
              <a:rPr lang="en-US" sz="2000" dirty="0"/>
              <a:t>.</a:t>
            </a:r>
          </a:p>
          <a:p>
            <a:pPr>
              <a:lnSpc>
                <a:spcPct val="100000"/>
              </a:lnSpc>
            </a:pPr>
            <a:r>
              <a:rPr lang="en-US" sz="2000" dirty="0" err="1"/>
              <a:t>Stvaralaštvo</a:t>
            </a:r>
            <a:r>
              <a:rPr lang="en-US" sz="2000" dirty="0"/>
              <a:t> </a:t>
            </a:r>
            <a:r>
              <a:rPr lang="en-US" sz="2000" dirty="0" err="1"/>
              <a:t>Majakovskog</a:t>
            </a:r>
            <a:r>
              <a:rPr lang="en-US" sz="2000" dirty="0"/>
              <a:t> se </a:t>
            </a:r>
            <a:r>
              <a:rPr lang="en-US" sz="2000" dirty="0" err="1"/>
              <a:t>najbolje</a:t>
            </a:r>
            <a:r>
              <a:rPr lang="en-US" sz="2000" dirty="0"/>
              <a:t> </a:t>
            </a:r>
            <a:r>
              <a:rPr lang="en-US" sz="2000" dirty="0" err="1"/>
              <a:t>može</a:t>
            </a:r>
            <a:r>
              <a:rPr lang="en-US" sz="2000" dirty="0"/>
              <a:t> </a:t>
            </a:r>
            <a:r>
              <a:rPr lang="en-US" sz="2000" dirty="0" err="1"/>
              <a:t>razumjeti</a:t>
            </a:r>
            <a:r>
              <a:rPr lang="en-US" sz="2000" dirty="0"/>
              <a:t> </a:t>
            </a:r>
            <a:r>
              <a:rPr lang="en-US" sz="2000" dirty="0" err="1"/>
              <a:t>kroz</a:t>
            </a:r>
            <a:r>
              <a:rPr lang="en-US" sz="2000" dirty="0"/>
              <a:t> </a:t>
            </a:r>
            <a:r>
              <a:rPr lang="en-US" sz="2000" dirty="0" err="1"/>
              <a:t>poeme</a:t>
            </a:r>
            <a:r>
              <a:rPr lang="en-US" sz="2000" dirty="0"/>
              <a:t> </a:t>
            </a:r>
            <a:r>
              <a:rPr lang="en-US" sz="2000" i="1" dirty="0" err="1"/>
              <a:t>Oblak</a:t>
            </a:r>
            <a:r>
              <a:rPr lang="en-US" sz="2000" i="1" dirty="0"/>
              <a:t> u </a:t>
            </a:r>
            <a:r>
              <a:rPr lang="en-US" sz="2000" i="1" dirty="0" err="1"/>
              <a:t>pantalonama</a:t>
            </a:r>
            <a:r>
              <a:rPr lang="en-US" sz="2000" i="1" dirty="0"/>
              <a:t>, </a:t>
            </a:r>
            <a:r>
              <a:rPr lang="en-US" sz="2000" i="1" dirty="0" err="1"/>
              <a:t>Fluta</a:t>
            </a:r>
            <a:r>
              <a:rPr lang="en-US" sz="2000" i="1" dirty="0"/>
              <a:t> </a:t>
            </a:r>
            <a:r>
              <a:rPr lang="en-US" sz="2000" i="1" dirty="0" err="1"/>
              <a:t>kičma</a:t>
            </a:r>
            <a:r>
              <a:rPr lang="en-US" sz="2000" dirty="0"/>
              <a:t>, </a:t>
            </a:r>
            <a:r>
              <a:rPr lang="en-US" sz="2000" dirty="0" err="1"/>
              <a:t>kao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kroz</a:t>
            </a:r>
            <a:r>
              <a:rPr lang="en-US" sz="2000" dirty="0"/>
              <a:t> </a:t>
            </a:r>
            <a:r>
              <a:rPr lang="en-US" sz="2000" dirty="0" err="1"/>
              <a:t>tragediju</a:t>
            </a:r>
            <a:r>
              <a:rPr lang="en-US" sz="2000" dirty="0"/>
              <a:t> </a:t>
            </a:r>
            <a:r>
              <a:rPr lang="en-US" sz="2000" i="1" dirty="0"/>
              <a:t>Vladimir </a:t>
            </a:r>
            <a:r>
              <a:rPr lang="en-US" sz="2000" i="1" dirty="0" err="1"/>
              <a:t>Majakovski</a:t>
            </a:r>
            <a:r>
              <a:rPr lang="en-US" sz="2000" dirty="0"/>
              <a:t>.</a:t>
            </a:r>
          </a:p>
          <a:p>
            <a:pPr>
              <a:lnSpc>
                <a:spcPct val="100000"/>
              </a:lnSpc>
            </a:pPr>
            <a:r>
              <a:rPr lang="en-US" sz="2000" dirty="0" err="1"/>
              <a:t>Njegova</a:t>
            </a:r>
            <a:r>
              <a:rPr lang="en-US" sz="2000" dirty="0"/>
              <a:t> </a:t>
            </a:r>
            <a:r>
              <a:rPr lang="en-US" sz="2000" dirty="0" err="1"/>
              <a:t>poezija</a:t>
            </a:r>
            <a:r>
              <a:rPr lang="en-US" sz="2000" dirty="0"/>
              <a:t> je </a:t>
            </a:r>
            <a:r>
              <a:rPr lang="en-US" sz="2000" dirty="0" err="1"/>
              <a:t>originalna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osobena</a:t>
            </a:r>
            <a:r>
              <a:rPr lang="en-US" sz="2000" dirty="0"/>
              <a:t>.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Bio je </a:t>
            </a:r>
            <a:r>
              <a:rPr lang="en-US" sz="2000" dirty="0" err="1"/>
              <a:t>najznačajniji</a:t>
            </a:r>
            <a:r>
              <a:rPr lang="en-US" sz="2000" dirty="0"/>
              <a:t> </a:t>
            </a:r>
            <a:r>
              <a:rPr lang="en-US" sz="2000" dirty="0" err="1"/>
              <a:t>predstavnik</a:t>
            </a:r>
            <a:r>
              <a:rPr lang="en-US" sz="2000" dirty="0"/>
              <a:t> </a:t>
            </a:r>
            <a:r>
              <a:rPr lang="en-US" sz="2000" dirty="0" err="1"/>
              <a:t>ruskoga</a:t>
            </a:r>
            <a:r>
              <a:rPr lang="en-US" sz="2000" dirty="0"/>
              <a:t> </a:t>
            </a:r>
            <a:r>
              <a:rPr lang="en-US" sz="2000" dirty="0" err="1"/>
              <a:t>futurizma</a:t>
            </a:r>
            <a:r>
              <a:rPr lang="en-US" sz="2000" dirty="0"/>
              <a:t>. </a:t>
            </a:r>
            <a:r>
              <a:rPr lang="en-US" sz="2000" dirty="0" err="1"/>
              <a:t>Zalagao</a:t>
            </a:r>
            <a:r>
              <a:rPr lang="en-US" sz="2000" dirty="0"/>
              <a:t> se za </a:t>
            </a:r>
            <a:r>
              <a:rPr lang="en-US" sz="2000" dirty="0" err="1"/>
              <a:t>stvaranje</a:t>
            </a:r>
            <a:r>
              <a:rPr lang="en-US" sz="2000" dirty="0"/>
              <a:t> </a:t>
            </a:r>
            <a:r>
              <a:rPr lang="en-US" sz="2000" dirty="0" err="1"/>
              <a:t>poezije</a:t>
            </a:r>
            <a:r>
              <a:rPr lang="en-US" sz="2000" dirty="0"/>
              <a:t> </a:t>
            </a:r>
            <a:r>
              <a:rPr lang="en-US" sz="2000" dirty="0" err="1"/>
              <a:t>koja</a:t>
            </a:r>
            <a:r>
              <a:rPr lang="en-US" sz="2000" dirty="0"/>
              <a:t> je </a:t>
            </a:r>
            <a:r>
              <a:rPr lang="en-US" sz="2000" dirty="0" err="1"/>
              <a:t>odgovarala</a:t>
            </a:r>
            <a:r>
              <a:rPr lang="en-US" sz="2000" dirty="0"/>
              <a:t> </a:t>
            </a:r>
            <a:r>
              <a:rPr lang="en-US" sz="2000" dirty="0" err="1"/>
              <a:t>revolucionarnom</a:t>
            </a:r>
            <a:r>
              <a:rPr lang="en-US" sz="2000" dirty="0"/>
              <a:t> </a:t>
            </a:r>
            <a:r>
              <a:rPr lang="en-US" sz="2000" dirty="0" err="1"/>
              <a:t>duhu</a:t>
            </a:r>
            <a:r>
              <a:rPr lang="en-US" sz="2000" dirty="0"/>
              <a:t> </a:t>
            </a:r>
            <a:r>
              <a:rPr lang="en-US" sz="2000" dirty="0" err="1"/>
              <a:t>tadašnjega</a:t>
            </a:r>
            <a:r>
              <a:rPr lang="en-US" sz="2000" dirty="0"/>
              <a:t> </a:t>
            </a:r>
            <a:r>
              <a:rPr lang="en-US" sz="2000" dirty="0" err="1"/>
              <a:t>ruskog</a:t>
            </a:r>
            <a:r>
              <a:rPr lang="en-US" sz="2000" dirty="0"/>
              <a:t> </a:t>
            </a:r>
            <a:r>
              <a:rPr lang="en-US" sz="2000" dirty="0" err="1"/>
              <a:t>društva</a:t>
            </a:r>
            <a:r>
              <a:rPr lang="en-US" sz="2000" dirty="0"/>
              <a:t>. To je </a:t>
            </a:r>
            <a:r>
              <a:rPr lang="en-US" sz="2000" dirty="0" err="1"/>
              <a:t>podrazumijevalo</a:t>
            </a:r>
            <a:r>
              <a:rPr lang="en-US" sz="2000" dirty="0"/>
              <a:t> </a:t>
            </a:r>
            <a:r>
              <a:rPr lang="en-US" sz="2000" dirty="0" err="1"/>
              <a:t>težnju</a:t>
            </a:r>
            <a:r>
              <a:rPr lang="en-US" sz="2000" dirty="0"/>
              <a:t> za </a:t>
            </a:r>
            <a:r>
              <a:rPr lang="en-US" sz="2000" dirty="0" err="1"/>
              <a:t>oslobođenjem</a:t>
            </a:r>
            <a:r>
              <a:rPr lang="en-US" sz="2000" dirty="0"/>
              <a:t> </a:t>
            </a:r>
            <a:r>
              <a:rPr lang="en-US" sz="2000" dirty="0" err="1"/>
              <a:t>čovjeka</a:t>
            </a:r>
            <a:r>
              <a:rPr lang="en-US" sz="2000" dirty="0"/>
              <a:t> od </a:t>
            </a:r>
            <a:r>
              <a:rPr lang="en-US" sz="2000" dirty="0" err="1"/>
              <a:t>društvenih</a:t>
            </a:r>
            <a:r>
              <a:rPr lang="en-US" sz="2000" dirty="0"/>
              <a:t> </a:t>
            </a:r>
            <a:r>
              <a:rPr lang="en-US" sz="2000" dirty="0" err="1"/>
              <a:t>stega</a:t>
            </a:r>
            <a:r>
              <a:rPr lang="en-US" sz="2000" dirty="0"/>
              <a:t>. </a:t>
            </a:r>
            <a:r>
              <a:rPr lang="en-US" sz="2000" dirty="0" err="1"/>
              <a:t>Razbija</a:t>
            </a:r>
            <a:r>
              <a:rPr lang="en-US" sz="2000" dirty="0"/>
              <a:t> </a:t>
            </a:r>
            <a:r>
              <a:rPr lang="en-US" sz="2000" dirty="0" err="1"/>
              <a:t>tradicionalnu</a:t>
            </a:r>
            <a:r>
              <a:rPr lang="en-US" sz="2000" dirty="0"/>
              <a:t> </a:t>
            </a:r>
            <a:r>
              <a:rPr lang="en-US" sz="2000" dirty="0" err="1"/>
              <a:t>ritmiku</a:t>
            </a:r>
            <a:r>
              <a:rPr lang="en-US" sz="2000" dirty="0"/>
              <a:t> </a:t>
            </a:r>
            <a:r>
              <a:rPr lang="en-US" sz="2000" dirty="0" err="1"/>
              <a:t>stiha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stvara</a:t>
            </a:r>
            <a:r>
              <a:rPr lang="en-US" sz="2000" dirty="0"/>
              <a:t> </a:t>
            </a:r>
            <a:r>
              <a:rPr lang="en-US" sz="2000" dirty="0" err="1"/>
              <a:t>novi</a:t>
            </a:r>
            <a:r>
              <a:rPr lang="en-US" sz="2000" dirty="0"/>
              <a:t> </a:t>
            </a:r>
            <a:r>
              <a:rPr lang="en-US" sz="2000" dirty="0" err="1"/>
              <a:t>stepenasti</a:t>
            </a:r>
            <a:r>
              <a:rPr lang="en-US" sz="2000" dirty="0"/>
              <a:t> </a:t>
            </a:r>
            <a:r>
              <a:rPr lang="en-US" sz="2000" dirty="0" err="1"/>
              <a:t>stih</a:t>
            </a:r>
            <a:r>
              <a:rPr lang="en-US" sz="2000" dirty="0"/>
              <a:t>.</a:t>
            </a:r>
          </a:p>
          <a:p>
            <a:pPr>
              <a:lnSpc>
                <a:spcPct val="100000"/>
              </a:lnSpc>
            </a:pPr>
            <a:r>
              <a:rPr lang="en-US" sz="2000" dirty="0" err="1"/>
              <a:t>Život</a:t>
            </a:r>
            <a:r>
              <a:rPr lang="en-US" sz="2000" dirty="0"/>
              <a:t> je </a:t>
            </a:r>
            <a:r>
              <a:rPr lang="en-US" sz="2000" dirty="0" err="1"/>
              <a:t>okončao</a:t>
            </a:r>
            <a:r>
              <a:rPr lang="en-US" sz="2000" dirty="0"/>
              <a:t> </a:t>
            </a:r>
            <a:r>
              <a:rPr lang="en-US" sz="2000" dirty="0" err="1" smtClean="0"/>
              <a:t>samoubistvom</a:t>
            </a:r>
            <a:r>
              <a:rPr lang="en-US" sz="2000" dirty="0" smtClean="0"/>
              <a:t> </a:t>
            </a:r>
            <a:r>
              <a:rPr lang="en-US" sz="2000" dirty="0" err="1" smtClean="0"/>
              <a:t>kada</a:t>
            </a:r>
            <a:r>
              <a:rPr lang="en-US" sz="2000" dirty="0" smtClean="0"/>
              <a:t> je </a:t>
            </a:r>
            <a:r>
              <a:rPr lang="en-US" sz="2000" dirty="0" err="1" smtClean="0"/>
              <a:t>imao</a:t>
            </a:r>
            <a:r>
              <a:rPr lang="en-US" sz="2000" dirty="0" smtClean="0"/>
              <a:t> 37 </a:t>
            </a:r>
            <a:r>
              <a:rPr lang="en-US" sz="2000" dirty="0" err="1" smtClean="0"/>
              <a:t>godina</a:t>
            </a:r>
            <a:r>
              <a:rPr lang="en-US" sz="2000" dirty="0" smtClean="0"/>
              <a:t>. </a:t>
            </a:r>
            <a:endParaRPr lang="en-US" sz="2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8700" y="1162050"/>
            <a:ext cx="3543300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1944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F9E4142-1DA4-48B5-A9A8-D959462EAF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9189" y="2706935"/>
            <a:ext cx="10515600" cy="3355760"/>
          </a:xfrm>
        </p:spPr>
        <p:txBody>
          <a:bodyPr>
            <a:normAutofit lnSpcReduction="10000"/>
          </a:bodyPr>
          <a:lstStyle/>
          <a:p>
            <a:r>
              <a:rPr lang="en-US" sz="2000" dirty="0"/>
              <a:t>I </a:t>
            </a:r>
            <a:r>
              <a:rPr lang="en-US" sz="2000" dirty="0" err="1"/>
              <a:t>sljedeća</a:t>
            </a:r>
            <a:r>
              <a:rPr lang="en-US" sz="2000" dirty="0"/>
              <a:t> </a:t>
            </a:r>
            <a:r>
              <a:rPr lang="en-US" sz="2000" dirty="0" err="1"/>
              <a:t>strofa</a:t>
            </a:r>
            <a:r>
              <a:rPr lang="en-US" sz="2000" dirty="0"/>
              <a:t> </a:t>
            </a:r>
            <a:r>
              <a:rPr lang="en-US" sz="2000" dirty="0" err="1"/>
              <a:t>započinje</a:t>
            </a:r>
            <a:r>
              <a:rPr lang="en-US" sz="2000" dirty="0"/>
              <a:t> </a:t>
            </a:r>
            <a:r>
              <a:rPr lang="en-US" sz="2000" dirty="0" err="1"/>
              <a:t>dozivanjem</a:t>
            </a:r>
            <a:r>
              <a:rPr lang="en-US" sz="2000" dirty="0"/>
              <a:t> u </a:t>
            </a:r>
            <a:r>
              <a:rPr lang="en-US" sz="2000" dirty="0" err="1"/>
              <a:t>stihu</a:t>
            </a:r>
            <a:r>
              <a:rPr lang="en-US" sz="2000" dirty="0"/>
              <a:t> “</a:t>
            </a:r>
            <a:r>
              <a:rPr lang="en-US" sz="2000" dirty="0" err="1"/>
              <a:t>Marija</a:t>
            </a:r>
            <a:r>
              <a:rPr lang="en-US" sz="2000" dirty="0"/>
              <a:t>!”. </a:t>
            </a:r>
            <a:r>
              <a:rPr lang="en-US" sz="2000" dirty="0" err="1"/>
              <a:t>Poručuje</a:t>
            </a:r>
            <a:r>
              <a:rPr lang="en-US" sz="2000" dirty="0"/>
              <a:t> </a:t>
            </a:r>
            <a:r>
              <a:rPr lang="en-US" sz="2000" dirty="0" err="1"/>
              <a:t>joj</a:t>
            </a:r>
            <a:r>
              <a:rPr lang="en-US" sz="2000" dirty="0"/>
              <a:t> da </a:t>
            </a:r>
            <a:r>
              <a:rPr lang="en-US" sz="2000" dirty="0" err="1"/>
              <a:t>ga</a:t>
            </a:r>
            <a:r>
              <a:rPr lang="en-US" sz="2000" dirty="0"/>
              <a:t> </a:t>
            </a:r>
            <a:r>
              <a:rPr lang="en-US" sz="2000" dirty="0" err="1"/>
              <a:t>neko</a:t>
            </a:r>
            <a:r>
              <a:rPr lang="en-US" sz="2000" dirty="0"/>
              <a:t> </a:t>
            </a:r>
            <a:r>
              <a:rPr lang="en-US" sz="2000" dirty="0" err="1"/>
              <a:t>ili</a:t>
            </a:r>
            <a:r>
              <a:rPr lang="en-US" sz="2000" dirty="0"/>
              <a:t> </a:t>
            </a:r>
            <a:r>
              <a:rPr lang="en-US" sz="2000" dirty="0" err="1"/>
              <a:t>nešto</a:t>
            </a:r>
            <a:r>
              <a:rPr lang="en-US" sz="2000" dirty="0"/>
              <a:t> </a:t>
            </a:r>
            <a:r>
              <a:rPr lang="en-US" sz="2000" dirty="0" err="1"/>
              <a:t>davi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da to </a:t>
            </a:r>
            <a:r>
              <a:rPr lang="en-US" sz="2000" dirty="0" err="1"/>
              <a:t>boli</a:t>
            </a:r>
            <a:r>
              <a:rPr lang="en-US" sz="2000" dirty="0"/>
              <a:t>, </a:t>
            </a:r>
            <a:r>
              <a:rPr lang="en-US" sz="2000" dirty="0" err="1"/>
              <a:t>zato</a:t>
            </a:r>
            <a:r>
              <a:rPr lang="en-US" sz="2000" dirty="0"/>
              <a:t> je </a:t>
            </a:r>
            <a:r>
              <a:rPr lang="en-US" sz="2000" dirty="0" err="1"/>
              <a:t>moli</a:t>
            </a:r>
            <a:r>
              <a:rPr lang="en-US" sz="2000" dirty="0"/>
              <a:t> da </a:t>
            </a:r>
            <a:r>
              <a:rPr lang="en-US" sz="2000" dirty="0" err="1"/>
              <a:t>otvori</a:t>
            </a:r>
            <a:r>
              <a:rPr lang="en-US" sz="2000" dirty="0"/>
              <a:t>. </a:t>
            </a:r>
          </a:p>
          <a:p>
            <a:r>
              <a:rPr lang="en-US" sz="2000" dirty="0"/>
              <a:t>I u </a:t>
            </a:r>
            <a:r>
              <a:rPr lang="en-US" sz="2000" dirty="0" err="1"/>
              <a:t>sljedećoj</a:t>
            </a:r>
            <a:r>
              <a:rPr lang="en-US" sz="2000" dirty="0"/>
              <a:t> </a:t>
            </a:r>
            <a:r>
              <a:rPr lang="en-US" sz="2000" dirty="0" err="1"/>
              <a:t>strofi</a:t>
            </a:r>
            <a:r>
              <a:rPr lang="en-US" sz="2000" dirty="0"/>
              <a:t> </a:t>
            </a:r>
            <a:r>
              <a:rPr lang="en-US" sz="2000" dirty="0" err="1"/>
              <a:t>moli</a:t>
            </a:r>
            <a:r>
              <a:rPr lang="en-US" sz="2000" dirty="0"/>
              <a:t> je da </a:t>
            </a:r>
            <a:r>
              <a:rPr lang="en-US" sz="2000" dirty="0" err="1"/>
              <a:t>ga</a:t>
            </a:r>
            <a:r>
              <a:rPr lang="en-US" sz="2000" dirty="0"/>
              <a:t> </a:t>
            </a:r>
            <a:r>
              <a:rPr lang="en-US" sz="2000" dirty="0" err="1"/>
              <a:t>pusti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nek</a:t>
            </a:r>
            <a:r>
              <a:rPr lang="en-US" sz="2000" dirty="0"/>
              <a:t> se ne </a:t>
            </a:r>
            <a:r>
              <a:rPr lang="en-US" sz="2000" dirty="0" err="1"/>
              <a:t>plaši</a:t>
            </a:r>
            <a:r>
              <a:rPr lang="en-US" sz="2000" dirty="0"/>
              <a:t> </a:t>
            </a:r>
            <a:r>
              <a:rPr lang="en-US" sz="2000" dirty="0" err="1"/>
              <a:t>što</a:t>
            </a:r>
            <a:r>
              <a:rPr lang="en-US" sz="2000" dirty="0"/>
              <a:t> </a:t>
            </a:r>
            <a:r>
              <a:rPr lang="en-US" sz="2000" dirty="0" err="1"/>
              <a:t>sa</a:t>
            </a:r>
            <a:r>
              <a:rPr lang="en-US" sz="2000" dirty="0"/>
              <a:t> </a:t>
            </a:r>
            <a:r>
              <a:rPr lang="en-US" sz="2000" dirty="0" err="1"/>
              <a:t>sobom</a:t>
            </a:r>
            <a:r>
              <a:rPr lang="en-US" sz="2000" dirty="0"/>
              <a:t> </a:t>
            </a:r>
            <a:r>
              <a:rPr lang="en-US" sz="2000" dirty="0" err="1"/>
              <a:t>nosi</a:t>
            </a:r>
            <a:r>
              <a:rPr lang="en-US" sz="2000" dirty="0"/>
              <a:t> </a:t>
            </a:r>
            <a:r>
              <a:rPr lang="en-US" sz="2000" dirty="0" err="1"/>
              <a:t>duhove</a:t>
            </a:r>
            <a:r>
              <a:rPr lang="en-US" sz="2000" dirty="0"/>
              <a:t> </a:t>
            </a:r>
            <a:r>
              <a:rPr lang="en-US" sz="2000" dirty="0" err="1"/>
              <a:t>mnogih</a:t>
            </a:r>
            <a:r>
              <a:rPr lang="en-US" sz="2000" dirty="0"/>
              <a:t> </a:t>
            </a:r>
            <a:r>
              <a:rPr lang="en-US" sz="2000" dirty="0" err="1"/>
              <a:t>žena</a:t>
            </a:r>
            <a:r>
              <a:rPr lang="en-US" sz="2000" dirty="0"/>
              <a:t>. On </a:t>
            </a:r>
            <a:r>
              <a:rPr lang="en-US" sz="2000" dirty="0" err="1"/>
              <a:t>sa</a:t>
            </a:r>
            <a:r>
              <a:rPr lang="en-US" sz="2000" dirty="0"/>
              <a:t> </a:t>
            </a:r>
            <a:r>
              <a:rPr lang="en-US" sz="2000" dirty="0" err="1"/>
              <a:t>sobom</a:t>
            </a:r>
            <a:r>
              <a:rPr lang="en-US" sz="2000" dirty="0"/>
              <a:t> “</a:t>
            </a:r>
            <a:r>
              <a:rPr lang="en-US" sz="2000" dirty="0" err="1"/>
              <a:t>vuče</a:t>
            </a:r>
            <a:r>
              <a:rPr lang="en-US" sz="2000" dirty="0"/>
              <a:t>” </a:t>
            </a:r>
            <a:r>
              <a:rPr lang="en-US" sz="2000" dirty="0" err="1"/>
              <a:t>mnoge</a:t>
            </a:r>
            <a:r>
              <a:rPr lang="en-US" sz="2000" dirty="0"/>
              <a:t> </a:t>
            </a:r>
            <a:r>
              <a:rPr lang="en-US" sz="2000" dirty="0" err="1"/>
              <a:t>ljubavi</a:t>
            </a:r>
            <a:r>
              <a:rPr lang="en-US" sz="2000" dirty="0"/>
              <a:t>, </a:t>
            </a:r>
            <a:r>
              <a:rPr lang="en-US" sz="2000" dirty="0" err="1"/>
              <a:t>kako</a:t>
            </a:r>
            <a:r>
              <a:rPr lang="en-US" sz="2000" dirty="0"/>
              <a:t> </a:t>
            </a:r>
            <a:r>
              <a:rPr lang="en-US" sz="2000" dirty="0" err="1"/>
              <a:t>velike</a:t>
            </a:r>
            <a:r>
              <a:rPr lang="en-US" sz="2000" dirty="0"/>
              <a:t> </a:t>
            </a:r>
            <a:r>
              <a:rPr lang="en-US" sz="2000" dirty="0" err="1"/>
              <a:t>tako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male. </a:t>
            </a:r>
          </a:p>
          <a:p>
            <a:r>
              <a:rPr lang="en-US" sz="2000" dirty="0" err="1"/>
              <a:t>Još</a:t>
            </a:r>
            <a:r>
              <a:rPr lang="en-US" sz="2000" dirty="0"/>
              <a:t> </a:t>
            </a:r>
            <a:r>
              <a:rPr lang="en-US" sz="2000" dirty="0" err="1"/>
              <a:t>jednom</a:t>
            </a:r>
            <a:r>
              <a:rPr lang="en-US" sz="2000" dirty="0"/>
              <a:t> </a:t>
            </a:r>
            <a:r>
              <a:rPr lang="en-US" sz="2000" dirty="0" err="1"/>
              <a:t>pjesnik</a:t>
            </a:r>
            <a:r>
              <a:rPr lang="en-US" sz="2000" dirty="0"/>
              <a:t> </a:t>
            </a:r>
            <a:r>
              <a:rPr lang="en-US" sz="2000" dirty="0" err="1"/>
              <a:t>govori</a:t>
            </a:r>
            <a:r>
              <a:rPr lang="en-US" sz="2000" dirty="0"/>
              <a:t> </a:t>
            </a:r>
            <a:r>
              <a:rPr lang="en-US" sz="2000" dirty="0" err="1"/>
              <a:t>Mariji</a:t>
            </a:r>
            <a:r>
              <a:rPr lang="en-US" sz="2000" dirty="0"/>
              <a:t> </a:t>
            </a:r>
            <a:r>
              <a:rPr lang="en-US" sz="2000" dirty="0" err="1"/>
              <a:t>neka</a:t>
            </a:r>
            <a:r>
              <a:rPr lang="en-US" sz="2000" dirty="0"/>
              <a:t> se ne </a:t>
            </a:r>
            <a:r>
              <a:rPr lang="en-US" sz="2000" dirty="0" err="1"/>
              <a:t>boji</a:t>
            </a:r>
            <a:r>
              <a:rPr lang="en-US" sz="2000" dirty="0"/>
              <a:t>. On </a:t>
            </a:r>
            <a:r>
              <a:rPr lang="en-US" sz="2000" dirty="0" err="1"/>
              <a:t>više</a:t>
            </a:r>
            <a:r>
              <a:rPr lang="en-US" sz="2000" dirty="0"/>
              <a:t> </a:t>
            </a:r>
            <a:r>
              <a:rPr lang="en-US" sz="2000" dirty="0" err="1"/>
              <a:t>neće</a:t>
            </a:r>
            <a:r>
              <a:rPr lang="en-US" sz="2000" dirty="0"/>
              <a:t> </a:t>
            </a:r>
            <a:r>
              <a:rPr lang="en-US" sz="2000" dirty="0" err="1"/>
              <a:t>prionuti</a:t>
            </a:r>
            <a:r>
              <a:rPr lang="en-US" sz="2000" dirty="0"/>
              <a:t> za </a:t>
            </a:r>
            <a:r>
              <a:rPr lang="en-US" sz="2000" dirty="0" err="1"/>
              <a:t>lica</a:t>
            </a:r>
            <a:r>
              <a:rPr lang="en-US" sz="2000" dirty="0"/>
              <a:t> </a:t>
            </a:r>
            <a:r>
              <a:rPr lang="en-US" sz="2000" dirty="0" err="1"/>
              <a:t>drugih</a:t>
            </a:r>
            <a:r>
              <a:rPr lang="en-US" sz="2000" dirty="0"/>
              <a:t> </a:t>
            </a:r>
            <a:r>
              <a:rPr lang="en-US" sz="2000" dirty="0" err="1"/>
              <a:t>žena</a:t>
            </a:r>
            <a:r>
              <a:rPr lang="en-US" sz="2000" dirty="0"/>
              <a:t>.</a:t>
            </a:r>
          </a:p>
          <a:p>
            <a:r>
              <a:rPr lang="en-US" sz="2000" dirty="0"/>
              <a:t> </a:t>
            </a:r>
            <a:r>
              <a:rPr lang="en-US" sz="2000" dirty="0" err="1"/>
              <a:t>Zato</a:t>
            </a:r>
            <a:r>
              <a:rPr lang="en-US" sz="2000" dirty="0"/>
              <a:t> </a:t>
            </a:r>
            <a:r>
              <a:rPr lang="en-US" sz="2000" dirty="0" err="1"/>
              <a:t>jednim</a:t>
            </a:r>
            <a:r>
              <a:rPr lang="en-US" sz="2000" dirty="0"/>
              <a:t> </a:t>
            </a:r>
            <a:r>
              <a:rPr lang="en-US" sz="2000" dirty="0" err="1"/>
              <a:t>monostihom</a:t>
            </a:r>
            <a:r>
              <a:rPr lang="en-US" sz="2000" dirty="0"/>
              <a:t> </a:t>
            </a:r>
            <a:r>
              <a:rPr lang="en-US" sz="2000" dirty="0" err="1"/>
              <a:t>moli</a:t>
            </a:r>
            <a:r>
              <a:rPr lang="en-US" sz="2000" dirty="0"/>
              <a:t> </a:t>
            </a:r>
            <a:r>
              <a:rPr lang="en-US" sz="2000" dirty="0" err="1"/>
              <a:t>Mariju</a:t>
            </a:r>
            <a:r>
              <a:rPr lang="en-US" sz="2000" dirty="0"/>
              <a:t> da mu </a:t>
            </a:r>
            <a:r>
              <a:rPr lang="en-US" sz="2000" dirty="0" err="1"/>
              <a:t>priđe</a:t>
            </a:r>
            <a:r>
              <a:rPr lang="en-US" sz="2000" dirty="0"/>
              <a:t>. </a:t>
            </a:r>
            <a:r>
              <a:rPr lang="en-US" sz="2000" dirty="0" err="1"/>
              <a:t>Želi</a:t>
            </a:r>
            <a:r>
              <a:rPr lang="en-US" sz="2000" dirty="0"/>
              <a:t> </a:t>
            </a:r>
            <a:r>
              <a:rPr lang="en-US" sz="2000" dirty="0" err="1"/>
              <a:t>njene</a:t>
            </a:r>
            <a:r>
              <a:rPr lang="en-US" sz="2000" dirty="0"/>
              <a:t> </a:t>
            </a:r>
            <a:r>
              <a:rPr lang="en-US" sz="2000" dirty="0" err="1"/>
              <a:t>nevine</a:t>
            </a:r>
            <a:r>
              <a:rPr lang="en-US" sz="2000" dirty="0"/>
              <a:t> </a:t>
            </a:r>
            <a:r>
              <a:rPr lang="en-US" sz="2000" dirty="0" err="1"/>
              <a:t>usne</a:t>
            </a:r>
            <a:r>
              <a:rPr lang="en-US" sz="2000" dirty="0"/>
              <a:t> “</a:t>
            </a:r>
            <a:r>
              <a:rPr lang="en-US" sz="2000" dirty="0" err="1"/>
              <a:t>daj</a:t>
            </a:r>
            <a:r>
              <a:rPr lang="en-US" sz="2000" dirty="0"/>
              <a:t> </a:t>
            </a:r>
            <a:r>
              <a:rPr lang="en-US" sz="2000" dirty="0" err="1"/>
              <a:t>tvojih</a:t>
            </a:r>
            <a:r>
              <a:rPr lang="en-US" sz="2000" dirty="0"/>
              <a:t> </a:t>
            </a:r>
            <a:r>
              <a:rPr lang="en-US" sz="2000" dirty="0" err="1"/>
              <a:t>usana</a:t>
            </a:r>
            <a:r>
              <a:rPr lang="en-US" sz="2000" dirty="0"/>
              <a:t> </a:t>
            </a:r>
            <a:r>
              <a:rPr lang="en-US" sz="2000" dirty="0" err="1"/>
              <a:t>lepotu</a:t>
            </a:r>
            <a:r>
              <a:rPr lang="en-US" sz="2000" dirty="0"/>
              <a:t> </a:t>
            </a:r>
            <a:r>
              <a:rPr lang="en-US" sz="2000" dirty="0" err="1"/>
              <a:t>što</a:t>
            </a:r>
            <a:r>
              <a:rPr lang="en-US" sz="2000" dirty="0"/>
              <a:t> </a:t>
            </a:r>
            <a:r>
              <a:rPr lang="en-US" sz="2000" dirty="0" err="1"/>
              <a:t>još</a:t>
            </a:r>
            <a:r>
              <a:rPr lang="en-US" sz="2000" dirty="0"/>
              <a:t> </a:t>
            </a:r>
            <a:r>
              <a:rPr lang="en-US" sz="2000" dirty="0" err="1"/>
              <a:t>iscvala</a:t>
            </a:r>
            <a:r>
              <a:rPr lang="en-US" sz="2000" dirty="0"/>
              <a:t> </a:t>
            </a:r>
            <a:r>
              <a:rPr lang="en-US" sz="2000" dirty="0" err="1"/>
              <a:t>nije</a:t>
            </a:r>
            <a:r>
              <a:rPr lang="en-US" sz="2000" dirty="0"/>
              <a:t>”, </a:t>
            </a:r>
            <a:r>
              <a:rPr lang="en-US" sz="2000" dirty="0" err="1"/>
              <a:t>jer</a:t>
            </a:r>
            <a:r>
              <a:rPr lang="en-US" sz="2000" dirty="0"/>
              <a:t> on </a:t>
            </a:r>
            <a:r>
              <a:rPr lang="en-US" sz="2000" dirty="0" err="1"/>
              <a:t>još</a:t>
            </a:r>
            <a:r>
              <a:rPr lang="en-US" sz="2000" dirty="0"/>
              <a:t> </a:t>
            </a:r>
            <a:r>
              <a:rPr lang="en-US" sz="2000" dirty="0" err="1"/>
              <a:t>nikada</a:t>
            </a:r>
            <a:r>
              <a:rPr lang="en-US" sz="2000" dirty="0"/>
              <a:t> </a:t>
            </a:r>
            <a:r>
              <a:rPr lang="en-US" sz="2000" dirty="0" err="1"/>
              <a:t>nije</a:t>
            </a:r>
            <a:r>
              <a:rPr lang="en-US" sz="2000" dirty="0"/>
              <a:t> bio </a:t>
            </a:r>
            <a:r>
              <a:rPr lang="en-US" sz="2000" dirty="0" err="1"/>
              <a:t>srećan</a:t>
            </a:r>
            <a:r>
              <a:rPr lang="en-US" sz="2000" dirty="0"/>
              <a:t>, </a:t>
            </a:r>
            <a:r>
              <a:rPr lang="en-US" sz="2000" dirty="0" err="1"/>
              <a:t>već</a:t>
            </a:r>
            <a:r>
              <a:rPr lang="en-US" sz="2000" dirty="0"/>
              <a:t> je </a:t>
            </a:r>
            <a:r>
              <a:rPr lang="en-US" sz="2000" dirty="0" err="1"/>
              <a:t>cijeli</a:t>
            </a:r>
            <a:r>
              <a:rPr lang="en-US" sz="2000" dirty="0"/>
              <a:t> </a:t>
            </a:r>
            <a:r>
              <a:rPr lang="en-US" sz="2000" dirty="0" err="1"/>
              <a:t>život</a:t>
            </a:r>
            <a:r>
              <a:rPr lang="en-US" sz="2000" dirty="0"/>
              <a:t> </a:t>
            </a:r>
            <a:r>
              <a:rPr lang="en-US" sz="2000" dirty="0" err="1"/>
              <a:t>nadomak</a:t>
            </a:r>
            <a:r>
              <a:rPr lang="en-US" sz="2000" dirty="0"/>
              <a:t> tome: “</a:t>
            </a:r>
            <a:r>
              <a:rPr lang="en-US" sz="2000" dirty="0" err="1"/>
              <a:t>srce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ja </a:t>
            </a:r>
            <a:r>
              <a:rPr lang="en-US" sz="2000" dirty="0" err="1"/>
              <a:t>nijednom</a:t>
            </a:r>
            <a:r>
              <a:rPr lang="en-US" sz="2000" dirty="0"/>
              <a:t> ne </a:t>
            </a:r>
            <a:r>
              <a:rPr lang="en-US" sz="2000" dirty="0" err="1"/>
              <a:t>dočekasmo</a:t>
            </a:r>
            <a:r>
              <a:rPr lang="en-US" sz="2000" dirty="0"/>
              <a:t> </a:t>
            </a:r>
            <a:r>
              <a:rPr lang="en-US" sz="2000" dirty="0" err="1"/>
              <a:t>ni</a:t>
            </a:r>
            <a:r>
              <a:rPr lang="en-US" sz="2000" dirty="0"/>
              <a:t> </a:t>
            </a:r>
            <a:r>
              <a:rPr lang="en-US" sz="2000" dirty="0" err="1"/>
              <a:t>jedan</a:t>
            </a:r>
            <a:r>
              <a:rPr lang="en-US" sz="2000" dirty="0"/>
              <a:t> </a:t>
            </a:r>
            <a:r>
              <a:rPr lang="en-US" sz="2000" dirty="0" err="1"/>
              <a:t>maj</a:t>
            </a:r>
            <a:r>
              <a:rPr lang="en-US" sz="2000" dirty="0"/>
              <a:t>, </a:t>
            </a:r>
            <a:r>
              <a:rPr lang="en-US" sz="2000" dirty="0" err="1"/>
              <a:t>ali</a:t>
            </a:r>
            <a:r>
              <a:rPr lang="en-US" sz="2000" dirty="0"/>
              <a:t> </a:t>
            </a:r>
            <a:r>
              <a:rPr lang="en-US" sz="2000" dirty="0" err="1"/>
              <a:t>imamo</a:t>
            </a:r>
            <a:r>
              <a:rPr lang="en-US" sz="2000" dirty="0"/>
              <a:t> </a:t>
            </a:r>
            <a:r>
              <a:rPr lang="en-US" sz="2000" dirty="0" err="1"/>
              <a:t>april</a:t>
            </a:r>
            <a:r>
              <a:rPr lang="en-US" sz="2000" dirty="0"/>
              <a:t> </a:t>
            </a:r>
            <a:r>
              <a:rPr lang="en-US" sz="2000" dirty="0" err="1"/>
              <a:t>sto</a:t>
            </a:r>
            <a:r>
              <a:rPr lang="en-US" sz="2000" dirty="0"/>
              <a:t> </a:t>
            </a:r>
            <a:r>
              <a:rPr lang="en-US" sz="2000" dirty="0" err="1"/>
              <a:t>treći</a:t>
            </a:r>
            <a:r>
              <a:rPr lang="en-US" sz="2000" dirty="0"/>
              <a:t> u </a:t>
            </a:r>
            <a:r>
              <a:rPr lang="en-US" sz="2000" dirty="0" err="1"/>
              <a:t>svom</a:t>
            </a:r>
            <a:r>
              <a:rPr lang="en-US" sz="2000" dirty="0"/>
              <a:t> </a:t>
            </a:r>
            <a:r>
              <a:rPr lang="en-US" sz="2000" dirty="0" err="1"/>
              <a:t>prethodnom</a:t>
            </a:r>
            <a:r>
              <a:rPr lang="en-US" sz="2000" dirty="0"/>
              <a:t> </a:t>
            </a:r>
            <a:r>
              <a:rPr lang="en-US" sz="2000" dirty="0" err="1"/>
              <a:t>životu</a:t>
            </a:r>
            <a:r>
              <a:rPr lang="en-US" sz="2000" dirty="0"/>
              <a:t>”.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8086082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0DB84DF-2496-4FCD-8DA4-4ED257D1A5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8970" y="2584741"/>
            <a:ext cx="10515600" cy="4765413"/>
          </a:xfrm>
        </p:spPr>
        <p:txBody>
          <a:bodyPr>
            <a:normAutofit/>
          </a:bodyPr>
          <a:lstStyle/>
          <a:p>
            <a:r>
              <a:rPr lang="en-US" sz="2000" dirty="0" err="1"/>
              <a:t>Pjesnik</a:t>
            </a:r>
            <a:r>
              <a:rPr lang="en-US" sz="2000" dirty="0"/>
              <a:t> </a:t>
            </a:r>
            <a:r>
              <a:rPr lang="en-US" sz="2000" dirty="0" err="1"/>
              <a:t>govori</a:t>
            </a:r>
            <a:r>
              <a:rPr lang="en-US" sz="2000" dirty="0"/>
              <a:t> da je </a:t>
            </a:r>
            <a:r>
              <a:rPr lang="en-US" sz="2000" dirty="0" err="1"/>
              <a:t>i</a:t>
            </a:r>
            <a:r>
              <a:rPr lang="en-US" sz="2000" dirty="0"/>
              <a:t> on bio </a:t>
            </a:r>
            <a:r>
              <a:rPr lang="en-US" sz="2000" dirty="0" err="1"/>
              <a:t>anđeo</a:t>
            </a:r>
            <a:r>
              <a:rPr lang="en-US" sz="2000" dirty="0"/>
              <a:t>. </a:t>
            </a:r>
            <a:r>
              <a:rPr lang="en-US" sz="2000" dirty="0" err="1"/>
              <a:t>Gledao</a:t>
            </a:r>
            <a:r>
              <a:rPr lang="en-US" sz="2000" dirty="0"/>
              <a:t> je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želio</a:t>
            </a:r>
            <a:r>
              <a:rPr lang="en-US" sz="2000" dirty="0"/>
              <a:t> </a:t>
            </a:r>
            <a:r>
              <a:rPr lang="en-US" sz="2000" dirty="0" err="1"/>
              <a:t>nevino</a:t>
            </a:r>
            <a:r>
              <a:rPr lang="en-US" sz="2000" dirty="0"/>
              <a:t> “</a:t>
            </a:r>
            <a:r>
              <a:rPr lang="en-US" sz="2000" dirty="0" err="1"/>
              <a:t>jagnje</a:t>
            </a:r>
            <a:r>
              <a:rPr lang="en-US" sz="2000" dirty="0"/>
              <a:t> od </a:t>
            </a:r>
            <a:r>
              <a:rPr lang="en-US" sz="2000" dirty="0" err="1"/>
              <a:t>šećera</a:t>
            </a:r>
            <a:r>
              <a:rPr lang="en-US" sz="2000" dirty="0"/>
              <a:t>”, </a:t>
            </a:r>
            <a:r>
              <a:rPr lang="en-US" sz="2000" dirty="0" err="1"/>
              <a:t>ali</a:t>
            </a:r>
            <a:r>
              <a:rPr lang="en-US" sz="2000" dirty="0"/>
              <a:t> </a:t>
            </a:r>
            <a:r>
              <a:rPr lang="en-US" sz="2000" dirty="0" err="1"/>
              <a:t>nije</a:t>
            </a:r>
            <a:r>
              <a:rPr lang="en-US" sz="2000" dirty="0"/>
              <a:t> </a:t>
            </a:r>
            <a:r>
              <a:rPr lang="en-US" sz="2000" dirty="0" err="1"/>
              <a:t>dobio</a:t>
            </a:r>
            <a:r>
              <a:rPr lang="en-US" sz="2000" dirty="0"/>
              <a:t> </a:t>
            </a:r>
            <a:r>
              <a:rPr lang="en-US" sz="2000" dirty="0" err="1"/>
              <a:t>ni</a:t>
            </a:r>
            <a:r>
              <a:rPr lang="en-US" sz="2000" dirty="0"/>
              <a:t> one </a:t>
            </a:r>
            <a:r>
              <a:rPr lang="en-US" sz="2000" dirty="0" err="1"/>
              <a:t>najgore</a:t>
            </a:r>
            <a:r>
              <a:rPr lang="en-US" sz="2000" dirty="0"/>
              <a:t> “</a:t>
            </a:r>
            <a:r>
              <a:rPr lang="en-US" sz="2000" dirty="0" err="1"/>
              <a:t>kobile</a:t>
            </a:r>
            <a:r>
              <a:rPr lang="en-US" sz="2000" dirty="0"/>
              <a:t>”. </a:t>
            </a:r>
          </a:p>
          <a:p>
            <a:r>
              <a:rPr lang="en-US" sz="2000" dirty="0" err="1"/>
              <a:t>Zato</a:t>
            </a:r>
            <a:r>
              <a:rPr lang="en-US" sz="2000" dirty="0"/>
              <a:t> </a:t>
            </a:r>
            <a:r>
              <a:rPr lang="en-US" sz="2000" dirty="0" err="1"/>
              <a:t>pesnik</a:t>
            </a:r>
            <a:r>
              <a:rPr lang="en-US" sz="2000" dirty="0"/>
              <a:t> </a:t>
            </a:r>
            <a:r>
              <a:rPr lang="en-US" sz="2000" dirty="0" err="1"/>
              <a:t>nastavlja</a:t>
            </a:r>
            <a:r>
              <a:rPr lang="en-US" sz="2000" dirty="0"/>
              <a:t> da se </a:t>
            </a:r>
            <a:r>
              <a:rPr lang="en-US" sz="2000" dirty="0" err="1"/>
              <a:t>obraća</a:t>
            </a:r>
            <a:r>
              <a:rPr lang="en-US" sz="2000" dirty="0"/>
              <a:t> </a:t>
            </a:r>
            <a:r>
              <a:rPr lang="en-US" sz="2000" dirty="0" err="1"/>
              <a:t>Svemogućem</a:t>
            </a:r>
            <a:r>
              <a:rPr lang="en-US" sz="2000" dirty="0"/>
              <a:t>, </a:t>
            </a:r>
            <a:r>
              <a:rPr lang="en-US" sz="2000" dirty="0" err="1"/>
              <a:t>govoreći</a:t>
            </a:r>
            <a:r>
              <a:rPr lang="en-US" sz="2000" dirty="0"/>
              <a:t> da je on </a:t>
            </a:r>
            <a:r>
              <a:rPr lang="en-US" sz="2000" dirty="0" err="1"/>
              <a:t>svakome</a:t>
            </a:r>
            <a:r>
              <a:rPr lang="en-US" sz="2000" dirty="0"/>
              <a:t> </a:t>
            </a:r>
            <a:r>
              <a:rPr lang="en-US" sz="2000" dirty="0" err="1"/>
              <a:t>dao</a:t>
            </a:r>
            <a:r>
              <a:rPr lang="en-US" sz="2000" dirty="0"/>
              <a:t> </a:t>
            </a:r>
            <a:r>
              <a:rPr lang="en-US" sz="2000" dirty="0" err="1"/>
              <a:t>glavu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dvije</a:t>
            </a:r>
            <a:r>
              <a:rPr lang="en-US" sz="2000" dirty="0"/>
              <a:t> </a:t>
            </a:r>
            <a:r>
              <a:rPr lang="en-US" sz="2000" dirty="0" err="1"/>
              <a:t>ruke</a:t>
            </a:r>
            <a:r>
              <a:rPr lang="en-US" sz="2000" dirty="0"/>
              <a:t>, </a:t>
            </a:r>
            <a:r>
              <a:rPr lang="en-US" sz="2000" dirty="0" err="1"/>
              <a:t>ali</a:t>
            </a:r>
            <a:r>
              <a:rPr lang="en-US" sz="2000" dirty="0"/>
              <a:t> mu </a:t>
            </a:r>
            <a:r>
              <a:rPr lang="en-US" sz="2000" dirty="0" err="1"/>
              <a:t>nije</a:t>
            </a:r>
            <a:r>
              <a:rPr lang="en-US" sz="2000" dirty="0"/>
              <a:t> </a:t>
            </a:r>
            <a:r>
              <a:rPr lang="en-US" sz="2000" dirty="0" err="1"/>
              <a:t>jasno</a:t>
            </a:r>
            <a:r>
              <a:rPr lang="en-US" sz="2000" dirty="0"/>
              <a:t> </a:t>
            </a:r>
            <a:r>
              <a:rPr lang="en-US" sz="2000" dirty="0" err="1"/>
              <a:t>zašto</a:t>
            </a:r>
            <a:r>
              <a:rPr lang="en-US" sz="2000" dirty="0"/>
              <a:t> </a:t>
            </a:r>
            <a:r>
              <a:rPr lang="en-US" sz="2000" dirty="0" err="1"/>
              <a:t>nije</a:t>
            </a:r>
            <a:r>
              <a:rPr lang="en-US" sz="2000" dirty="0"/>
              <a:t> </a:t>
            </a:r>
            <a:r>
              <a:rPr lang="en-US" sz="2000" dirty="0" err="1"/>
              <a:t>izmislio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ljubav</a:t>
            </a:r>
            <a:r>
              <a:rPr lang="en-US" sz="2000" dirty="0"/>
              <a:t> bez </a:t>
            </a:r>
            <a:r>
              <a:rPr lang="en-US" sz="2000" dirty="0" err="1"/>
              <a:t>muke</a:t>
            </a:r>
            <a:r>
              <a:rPr lang="en-US" sz="2000" dirty="0"/>
              <a:t>. </a:t>
            </a:r>
          </a:p>
          <a:p>
            <a:r>
              <a:rPr lang="en-US" sz="2000" dirty="0" err="1"/>
              <a:t>Nekada</a:t>
            </a:r>
            <a:r>
              <a:rPr lang="en-US" sz="2000" dirty="0"/>
              <a:t> je </a:t>
            </a:r>
            <a:r>
              <a:rPr lang="en-US" sz="2000" dirty="0" err="1"/>
              <a:t>pjesnik</a:t>
            </a:r>
            <a:r>
              <a:rPr lang="en-US" sz="2000" dirty="0"/>
              <a:t> </a:t>
            </a:r>
            <a:r>
              <a:rPr lang="en-US" sz="2000" dirty="0" err="1"/>
              <a:t>mislio</a:t>
            </a:r>
            <a:r>
              <a:rPr lang="en-US" sz="2000" dirty="0"/>
              <a:t> da je Bog </a:t>
            </a:r>
            <a:r>
              <a:rPr lang="en-US" sz="2000" dirty="0" err="1"/>
              <a:t>svemogući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božanstven</a:t>
            </a:r>
            <a:r>
              <a:rPr lang="en-US" sz="2000" dirty="0"/>
              <a:t>, </a:t>
            </a:r>
            <a:r>
              <a:rPr lang="en-US" sz="2000" dirty="0" err="1"/>
              <a:t>ali</a:t>
            </a:r>
            <a:r>
              <a:rPr lang="en-US" sz="2000" dirty="0"/>
              <a:t> </a:t>
            </a:r>
            <a:r>
              <a:rPr lang="en-US" sz="2000" dirty="0" err="1"/>
              <a:t>sada</a:t>
            </a:r>
            <a:r>
              <a:rPr lang="en-US" sz="2000" dirty="0"/>
              <a:t> </a:t>
            </a:r>
            <a:r>
              <a:rPr lang="en-US" sz="2000" dirty="0" err="1"/>
              <a:t>misli</a:t>
            </a:r>
            <a:r>
              <a:rPr lang="en-US" sz="2000" dirty="0"/>
              <a:t> da je </a:t>
            </a:r>
            <a:r>
              <a:rPr lang="en-US" sz="2000" dirty="0" err="1"/>
              <a:t>samo</a:t>
            </a:r>
            <a:r>
              <a:rPr lang="en-US" sz="2000" dirty="0"/>
              <a:t> </a:t>
            </a:r>
            <a:r>
              <a:rPr lang="en-US" sz="2000" dirty="0" err="1"/>
              <a:t>mali</a:t>
            </a:r>
            <a:r>
              <a:rPr lang="en-US" sz="2000" dirty="0"/>
              <a:t>, </a:t>
            </a:r>
            <a:r>
              <a:rPr lang="en-US" sz="2000" dirty="0" err="1"/>
              <a:t>samouki</a:t>
            </a:r>
            <a:r>
              <a:rPr lang="en-US" sz="2000" dirty="0"/>
              <a:t> “</a:t>
            </a:r>
            <a:r>
              <a:rPr lang="en-US" sz="2000" dirty="0" err="1"/>
              <a:t>bogić</a:t>
            </a:r>
            <a:r>
              <a:rPr lang="en-US" sz="2000" dirty="0"/>
              <a:t>”.</a:t>
            </a:r>
          </a:p>
          <a:p>
            <a:r>
              <a:rPr lang="en-US" sz="2000" dirty="0"/>
              <a:t> </a:t>
            </a:r>
            <a:r>
              <a:rPr lang="en-US" sz="2000" dirty="0" err="1"/>
              <a:t>Naziva</a:t>
            </a:r>
            <a:r>
              <a:rPr lang="en-US" sz="2000" dirty="0"/>
              <a:t> </a:t>
            </a:r>
            <a:r>
              <a:rPr lang="en-US" sz="2000" dirty="0" err="1"/>
              <a:t>ga</a:t>
            </a:r>
            <a:r>
              <a:rPr lang="en-US" sz="2000" dirty="0"/>
              <a:t> “</a:t>
            </a:r>
            <a:r>
              <a:rPr lang="en-US" sz="2000" dirty="0" err="1"/>
              <a:t>krilatim</a:t>
            </a:r>
            <a:r>
              <a:rPr lang="en-US" sz="2000" dirty="0"/>
              <a:t> </a:t>
            </a:r>
            <a:r>
              <a:rPr lang="en-US" sz="2000" dirty="0" err="1"/>
              <a:t>nevaljalcem</a:t>
            </a:r>
            <a:r>
              <a:rPr lang="en-US" sz="2000" dirty="0"/>
              <a:t>”, </a:t>
            </a:r>
            <a:r>
              <a:rPr lang="en-US" sz="2000" dirty="0" err="1"/>
              <a:t>proklinje</a:t>
            </a:r>
            <a:r>
              <a:rPr lang="en-US" sz="2000" dirty="0"/>
              <a:t> </a:t>
            </a:r>
            <a:r>
              <a:rPr lang="en-US" sz="2000" dirty="0" err="1"/>
              <a:t>njega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cijeli</a:t>
            </a:r>
            <a:r>
              <a:rPr lang="en-US" sz="2000" dirty="0"/>
              <a:t> raj, </a:t>
            </a:r>
            <a:r>
              <a:rPr lang="en-US" sz="2000" dirty="0" err="1"/>
              <a:t>čak</a:t>
            </a:r>
            <a:r>
              <a:rPr lang="en-US" sz="2000" dirty="0"/>
              <a:t> </a:t>
            </a:r>
            <a:r>
              <a:rPr lang="en-US" sz="2000" dirty="0" err="1"/>
              <a:t>im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prijeti</a:t>
            </a:r>
            <a:r>
              <a:rPr lang="en-US" sz="2000" dirty="0"/>
              <a:t> </a:t>
            </a:r>
            <a:r>
              <a:rPr lang="en-US" sz="2000" dirty="0" err="1"/>
              <a:t>smrću</a:t>
            </a:r>
            <a:r>
              <a:rPr lang="en-US" sz="2000" dirty="0"/>
              <a:t> </a:t>
            </a:r>
            <a:r>
              <a:rPr lang="en-US" sz="2000" dirty="0" err="1"/>
              <a:t>tamjanom</a:t>
            </a:r>
            <a:r>
              <a:rPr lang="en-US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183778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C277FF4-15AA-4555-A93C-01F93C2425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29132"/>
            <a:ext cx="10515600" cy="4195955"/>
          </a:xfrm>
        </p:spPr>
        <p:txBody>
          <a:bodyPr>
            <a:normAutofit/>
          </a:bodyPr>
          <a:lstStyle/>
          <a:p>
            <a:r>
              <a:rPr lang="en-US" dirty="0" err="1"/>
              <a:t>Ovim</a:t>
            </a:r>
            <a:r>
              <a:rPr lang="en-US" dirty="0"/>
              <a:t> </a:t>
            </a:r>
            <a:r>
              <a:rPr lang="en-US" dirty="0" err="1"/>
              <a:t>stihovima</a:t>
            </a:r>
            <a:r>
              <a:rPr lang="en-US" dirty="0"/>
              <a:t> </a:t>
            </a:r>
            <a:r>
              <a:rPr lang="en-US" dirty="0" err="1"/>
              <a:t>pjesnik</a:t>
            </a:r>
            <a:r>
              <a:rPr lang="en-US" dirty="0"/>
              <a:t> </a:t>
            </a:r>
            <a:r>
              <a:rPr lang="en-US" dirty="0" err="1"/>
              <a:t>želi</a:t>
            </a:r>
            <a:r>
              <a:rPr lang="en-US" dirty="0"/>
              <a:t> da se </a:t>
            </a:r>
            <a:r>
              <a:rPr lang="en-US" dirty="0" err="1"/>
              <a:t>prikaže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ludak</a:t>
            </a:r>
            <a:r>
              <a:rPr lang="en-US" dirty="0"/>
              <a:t> </a:t>
            </a:r>
            <a:r>
              <a:rPr lang="en-US" dirty="0" err="1"/>
              <a:t>kojem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ni</a:t>
            </a:r>
            <a:r>
              <a:rPr lang="en-US" dirty="0"/>
              <a:t> do </a:t>
            </a:r>
            <a:r>
              <a:rPr lang="en-US" dirty="0" err="1"/>
              <a:t>čega</a:t>
            </a:r>
            <a:r>
              <a:rPr lang="en-US" dirty="0"/>
              <a:t> </a:t>
            </a:r>
            <a:r>
              <a:rPr lang="en-US" dirty="0" err="1"/>
              <a:t>nije</a:t>
            </a:r>
            <a:r>
              <a:rPr lang="en-US" dirty="0"/>
              <a:t> </a:t>
            </a:r>
            <a:r>
              <a:rPr lang="en-US" dirty="0" err="1"/>
              <a:t>stalo</a:t>
            </a:r>
            <a:r>
              <a:rPr lang="en-US" dirty="0"/>
              <a:t>, pa </a:t>
            </a:r>
            <a:r>
              <a:rPr lang="en-US" dirty="0" err="1"/>
              <a:t>može</a:t>
            </a:r>
            <a:r>
              <a:rPr lang="en-US" dirty="0"/>
              <a:t> da </a:t>
            </a:r>
            <a:r>
              <a:rPr lang="en-US" dirty="0" err="1"/>
              <a:t>sumanuto</a:t>
            </a:r>
            <a:r>
              <a:rPr lang="en-US" dirty="0"/>
              <a:t> </a:t>
            </a:r>
            <a:r>
              <a:rPr lang="en-US" dirty="0" err="1"/>
              <a:t>prijeti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samom</a:t>
            </a:r>
            <a:r>
              <a:rPr lang="en-US" dirty="0"/>
              <a:t> </a:t>
            </a:r>
            <a:r>
              <a:rPr lang="en-US" dirty="0" err="1"/>
              <a:t>Bogu</a:t>
            </a:r>
            <a:r>
              <a:rPr lang="en-US" dirty="0"/>
              <a:t>. </a:t>
            </a:r>
          </a:p>
          <a:p>
            <a:r>
              <a:rPr lang="en-US" dirty="0"/>
              <a:t>To </a:t>
            </a:r>
            <a:r>
              <a:rPr lang="en-US" dirty="0" err="1"/>
              <a:t>potvrđuje</a:t>
            </a:r>
            <a:r>
              <a:rPr lang="en-US" dirty="0"/>
              <a:t> </a:t>
            </a:r>
            <a:r>
              <a:rPr lang="en-US" dirty="0" err="1"/>
              <a:t>sledećim</a:t>
            </a:r>
            <a:r>
              <a:rPr lang="en-US" dirty="0"/>
              <a:t> </a:t>
            </a:r>
            <a:r>
              <a:rPr lang="en-US" dirty="0" err="1"/>
              <a:t>monostihom</a:t>
            </a:r>
            <a:r>
              <a:rPr lang="en-US" dirty="0"/>
              <a:t> “</a:t>
            </a:r>
            <a:r>
              <a:rPr lang="en-US" dirty="0" err="1"/>
              <a:t>Pustite</a:t>
            </a:r>
            <a:r>
              <a:rPr lang="en-US" dirty="0"/>
              <a:t> me!”,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bijesan</a:t>
            </a:r>
            <a:r>
              <a:rPr lang="en-US" dirty="0"/>
              <a:t> </a:t>
            </a:r>
            <a:r>
              <a:rPr lang="en-US" dirty="0" err="1"/>
              <a:t>čovjek</a:t>
            </a:r>
            <a:r>
              <a:rPr lang="en-US" dirty="0"/>
              <a:t> </a:t>
            </a:r>
            <a:r>
              <a:rPr lang="en-US" dirty="0" err="1"/>
              <a:t>govori</a:t>
            </a:r>
            <a:r>
              <a:rPr lang="en-US" dirty="0"/>
              <a:t> </a:t>
            </a:r>
            <a:r>
              <a:rPr lang="en-US" dirty="0" err="1"/>
              <a:t>narodu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pokušava</a:t>
            </a:r>
            <a:r>
              <a:rPr lang="en-US" dirty="0"/>
              <a:t> da </a:t>
            </a:r>
            <a:r>
              <a:rPr lang="en-US" dirty="0" err="1"/>
              <a:t>ga</a:t>
            </a:r>
            <a:r>
              <a:rPr lang="en-US" dirty="0"/>
              <a:t> </a:t>
            </a:r>
            <a:r>
              <a:rPr lang="en-US" dirty="0" err="1"/>
              <a:t>obuzda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smiri</a:t>
            </a:r>
            <a:r>
              <a:rPr lang="en-US" dirty="0"/>
              <a:t>. </a:t>
            </a:r>
          </a:p>
          <a:p>
            <a:r>
              <a:rPr lang="en-US" dirty="0" err="1"/>
              <a:t>Već</a:t>
            </a:r>
            <a:r>
              <a:rPr lang="en-US" dirty="0"/>
              <a:t> u </a:t>
            </a:r>
            <a:r>
              <a:rPr lang="en-US" dirty="0" err="1"/>
              <a:t>sljedećoj</a:t>
            </a:r>
            <a:r>
              <a:rPr lang="en-US" dirty="0"/>
              <a:t> </a:t>
            </a:r>
            <a:r>
              <a:rPr lang="en-US" dirty="0" err="1"/>
              <a:t>strofi</a:t>
            </a:r>
            <a:r>
              <a:rPr lang="en-US" dirty="0"/>
              <a:t> </a:t>
            </a:r>
            <a:r>
              <a:rPr lang="en-US" dirty="0" err="1"/>
              <a:t>nastavlja</a:t>
            </a:r>
            <a:r>
              <a:rPr lang="en-US" dirty="0"/>
              <a:t> </a:t>
            </a:r>
            <a:r>
              <a:rPr lang="en-US" dirty="0" err="1"/>
              <a:t>misao</a:t>
            </a:r>
            <a:r>
              <a:rPr lang="en-US" dirty="0"/>
              <a:t> </a:t>
            </a:r>
            <a:r>
              <a:rPr lang="en-US" dirty="0" err="1"/>
              <a:t>poručujući</a:t>
            </a:r>
            <a:r>
              <a:rPr lang="en-US" dirty="0"/>
              <a:t> </a:t>
            </a:r>
            <a:r>
              <a:rPr lang="en-US" dirty="0" err="1"/>
              <a:t>kako</a:t>
            </a:r>
            <a:r>
              <a:rPr lang="en-US" dirty="0"/>
              <a:t> </a:t>
            </a:r>
            <a:r>
              <a:rPr lang="en-US" dirty="0" err="1"/>
              <a:t>niko</a:t>
            </a:r>
            <a:r>
              <a:rPr lang="en-US" dirty="0"/>
              <a:t> </a:t>
            </a:r>
            <a:r>
              <a:rPr lang="en-US" dirty="0" err="1"/>
              <a:t>neće</a:t>
            </a:r>
            <a:r>
              <a:rPr lang="en-US" dirty="0"/>
              <a:t> da </a:t>
            </a:r>
            <a:r>
              <a:rPr lang="en-US" dirty="0" err="1"/>
              <a:t>ga</a:t>
            </a:r>
            <a:r>
              <a:rPr lang="en-US" dirty="0"/>
              <a:t> </a:t>
            </a:r>
            <a:r>
              <a:rPr lang="en-US" dirty="0" err="1"/>
              <a:t>zaustavi</a:t>
            </a:r>
            <a:r>
              <a:rPr lang="en-US" dirty="0"/>
              <a:t>. </a:t>
            </a:r>
            <a:r>
              <a:rPr lang="en-US" dirty="0" err="1"/>
              <a:t>Nije</a:t>
            </a:r>
            <a:r>
              <a:rPr lang="en-US" dirty="0"/>
              <a:t> </a:t>
            </a:r>
            <a:r>
              <a:rPr lang="en-US" dirty="0" err="1"/>
              <a:t>važno</a:t>
            </a:r>
            <a:r>
              <a:rPr lang="en-US" dirty="0"/>
              <a:t> da li je u </a:t>
            </a:r>
            <a:r>
              <a:rPr lang="en-US" dirty="0" err="1"/>
              <a:t>pravu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je </a:t>
            </a:r>
            <a:r>
              <a:rPr lang="en-US" dirty="0" err="1"/>
              <a:t>laž</a:t>
            </a:r>
            <a:r>
              <a:rPr lang="en-US" dirty="0"/>
              <a:t>, </a:t>
            </a:r>
            <a:r>
              <a:rPr lang="en-US" dirty="0" err="1"/>
              <a:t>važno</a:t>
            </a:r>
            <a:r>
              <a:rPr lang="en-US" dirty="0"/>
              <a:t> je </a:t>
            </a:r>
            <a:r>
              <a:rPr lang="en-US" dirty="0" err="1"/>
              <a:t>samo</a:t>
            </a:r>
            <a:r>
              <a:rPr lang="en-US" dirty="0"/>
              <a:t> da </a:t>
            </a:r>
            <a:r>
              <a:rPr lang="en-US" dirty="0" err="1"/>
              <a:t>pjesnik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ne </a:t>
            </a:r>
            <a:r>
              <a:rPr lang="en-US" dirty="0" err="1"/>
              <a:t>može</a:t>
            </a:r>
            <a:r>
              <a:rPr lang="en-US" dirty="0"/>
              <a:t> da </a:t>
            </a:r>
            <a:r>
              <a:rPr lang="en-US" dirty="0" err="1"/>
              <a:t>bude</a:t>
            </a:r>
            <a:r>
              <a:rPr lang="en-US" dirty="0"/>
              <a:t> </a:t>
            </a:r>
            <a:r>
              <a:rPr lang="en-US" dirty="0" err="1"/>
              <a:t>spokojan</a:t>
            </a:r>
            <a:r>
              <a:rPr lang="en-US" dirty="0"/>
              <a:t>.</a:t>
            </a:r>
          </a:p>
          <a:p>
            <a:r>
              <a:rPr lang="en-US" dirty="0"/>
              <a:t> A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zbog</a:t>
            </a:r>
            <a:r>
              <a:rPr lang="en-US" dirty="0"/>
              <a:t> </a:t>
            </a:r>
            <a:r>
              <a:rPr lang="en-US" dirty="0" err="1"/>
              <a:t>nepravde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okrutnosti</a:t>
            </a:r>
            <a:r>
              <a:rPr lang="en-US" dirty="0"/>
              <a:t> </a:t>
            </a:r>
            <a:r>
              <a:rPr lang="en-US" dirty="0" err="1"/>
              <a:t>ovog</a:t>
            </a:r>
            <a:r>
              <a:rPr lang="en-US" dirty="0"/>
              <a:t> </a:t>
            </a:r>
            <a:r>
              <a:rPr lang="en-US" dirty="0" err="1"/>
              <a:t>svijeta</a:t>
            </a:r>
            <a:r>
              <a:rPr lang="en-US" dirty="0"/>
              <a:t>,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čijem</a:t>
            </a:r>
            <a:r>
              <a:rPr lang="en-US" dirty="0"/>
              <a:t> </a:t>
            </a:r>
            <a:r>
              <a:rPr lang="en-US" dirty="0" err="1"/>
              <a:t>čelu</a:t>
            </a:r>
            <a:r>
              <a:rPr lang="en-US" dirty="0"/>
              <a:t> </a:t>
            </a:r>
            <a:r>
              <a:rPr lang="en-US" dirty="0" err="1"/>
              <a:t>stoji</a:t>
            </a:r>
            <a:r>
              <a:rPr lang="en-US" dirty="0"/>
              <a:t> </a:t>
            </a:r>
            <a:r>
              <a:rPr lang="en-US" dirty="0" err="1"/>
              <a:t>sam</a:t>
            </a:r>
            <a:r>
              <a:rPr lang="en-US" dirty="0"/>
              <a:t> Bog </a:t>
            </a:r>
          </a:p>
          <a:p>
            <a:r>
              <a:rPr lang="en-US" dirty="0"/>
              <a:t>“</a:t>
            </a:r>
            <a:r>
              <a:rPr lang="en-US" dirty="0" err="1"/>
              <a:t>Gledajte</a:t>
            </a:r>
            <a:r>
              <a:rPr lang="en-US" dirty="0"/>
              <a:t> -” </a:t>
            </a:r>
            <a:r>
              <a:rPr lang="en-US" dirty="0" err="1"/>
              <a:t>zvezde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opet</a:t>
            </a:r>
            <a:r>
              <a:rPr lang="en-US" dirty="0"/>
              <a:t> </a:t>
            </a:r>
            <a:r>
              <a:rPr lang="en-US" dirty="0" err="1"/>
              <a:t>obezglavili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nebo</a:t>
            </a:r>
            <a:r>
              <a:rPr lang="en-US" dirty="0"/>
              <a:t> </a:t>
            </a:r>
            <a:r>
              <a:rPr lang="en-US" dirty="0" err="1"/>
              <a:t>okrvavili</a:t>
            </a:r>
            <a:r>
              <a:rPr lang="en-US" dirty="0"/>
              <a:t> od </a:t>
            </a:r>
            <a:r>
              <a:rPr lang="en-US" dirty="0" err="1"/>
              <a:t>pokolja</a:t>
            </a:r>
            <a:r>
              <a:rPr lang="en-US" dirty="0"/>
              <a:t>!”. </a:t>
            </a:r>
            <a:r>
              <a:rPr lang="en-US" dirty="0" err="1"/>
              <a:t>Pesnik</a:t>
            </a:r>
            <a:r>
              <a:rPr lang="en-US" dirty="0"/>
              <a:t> </a:t>
            </a:r>
            <a:r>
              <a:rPr lang="en-US" dirty="0" err="1" smtClean="0"/>
              <a:t>doziva</a:t>
            </a:r>
            <a:r>
              <a:rPr lang="sr-Latn-ME" dirty="0" smtClean="0"/>
              <a:t> </a:t>
            </a:r>
            <a:r>
              <a:rPr lang="en-US" dirty="0" err="1" smtClean="0"/>
              <a:t>nebo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poručuje</a:t>
            </a:r>
            <a:r>
              <a:rPr lang="en-US" dirty="0"/>
              <a:t> da mu </a:t>
            </a:r>
            <a:r>
              <a:rPr lang="en-US" dirty="0" err="1"/>
              <a:t>dolazi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Posljednja</a:t>
            </a:r>
            <a:r>
              <a:rPr lang="en-US" dirty="0"/>
              <a:t> </a:t>
            </a:r>
            <a:r>
              <a:rPr lang="en-US" dirty="0" err="1"/>
              <a:t>strofa</a:t>
            </a:r>
            <a:r>
              <a:rPr lang="en-US" dirty="0"/>
              <a:t> </a:t>
            </a:r>
            <a:r>
              <a:rPr lang="en-US" dirty="0" err="1"/>
              <a:t>prikazuje</a:t>
            </a:r>
            <a:r>
              <a:rPr lang="en-US" dirty="0"/>
              <a:t> </a:t>
            </a:r>
            <a:r>
              <a:rPr lang="en-US" dirty="0" err="1"/>
              <a:t>sliku</a:t>
            </a:r>
            <a:r>
              <a:rPr lang="en-US" dirty="0"/>
              <a:t> </a:t>
            </a:r>
            <a:r>
              <a:rPr lang="en-US" dirty="0" err="1"/>
              <a:t>mirne</a:t>
            </a:r>
            <a:r>
              <a:rPr lang="en-US" dirty="0"/>
              <a:t> </a:t>
            </a:r>
            <a:r>
              <a:rPr lang="en-US" dirty="0" err="1"/>
              <a:t>vasione</a:t>
            </a:r>
            <a:r>
              <a:rPr lang="en-US" dirty="0"/>
              <a:t>, </a:t>
            </a:r>
            <a:r>
              <a:rPr lang="en-US" dirty="0" err="1"/>
              <a:t>ali</a:t>
            </a:r>
            <a:r>
              <a:rPr lang="en-US" dirty="0"/>
              <a:t> </a:t>
            </a:r>
            <a:r>
              <a:rPr lang="en-US" dirty="0" err="1"/>
              <a:t>uzburkane</a:t>
            </a:r>
            <a:r>
              <a:rPr lang="en-US" dirty="0"/>
              <a:t> </a:t>
            </a:r>
            <a:r>
              <a:rPr lang="en-US" dirty="0" err="1"/>
              <a:t>gadljivom</a:t>
            </a:r>
            <a:r>
              <a:rPr lang="en-US" dirty="0"/>
              <a:t> </a:t>
            </a:r>
            <a:r>
              <a:rPr lang="en-US" dirty="0" err="1"/>
              <a:t>slikom</a:t>
            </a:r>
            <a:r>
              <a:rPr lang="en-US" dirty="0"/>
              <a:t> </a:t>
            </a:r>
            <a:r>
              <a:rPr lang="en-US" dirty="0" err="1"/>
              <a:t>zvijezda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krpelja</a:t>
            </a:r>
            <a:r>
              <a:rPr lang="en-US" dirty="0"/>
              <a:t> pod </a:t>
            </a:r>
            <a:r>
              <a:rPr lang="en-US" dirty="0" err="1"/>
              <a:t>njenim</a:t>
            </a:r>
            <a:r>
              <a:rPr lang="en-US" dirty="0"/>
              <a:t> </a:t>
            </a:r>
            <a:r>
              <a:rPr lang="en-US" dirty="0" err="1"/>
              <a:t>ogromnim</a:t>
            </a:r>
            <a:r>
              <a:rPr lang="en-US" dirty="0"/>
              <a:t> </a:t>
            </a:r>
            <a:r>
              <a:rPr lang="en-US" dirty="0" err="1"/>
              <a:t>uhom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294809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>
                <a:solidFill>
                  <a:srgbClr val="FF0000"/>
                </a:solidFill>
              </a:rPr>
              <a:t>OBLAK U PANTALONAMA</a:t>
            </a:r>
            <a:endParaRPr lang="en-US" i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350" y="2277374"/>
            <a:ext cx="8025801" cy="4361550"/>
          </a:xfrm>
        </p:spPr>
        <p:txBody>
          <a:bodyPr>
            <a:normAutofit lnSpcReduction="10000"/>
          </a:bodyPr>
          <a:lstStyle/>
          <a:p>
            <a:r>
              <a:rPr lang="en-US" sz="1600" dirty="0" err="1" smtClean="0">
                <a:solidFill>
                  <a:schemeClr val="tx1"/>
                </a:solidFill>
              </a:rPr>
              <a:t>Poema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Oblak</a:t>
            </a:r>
            <a:r>
              <a:rPr lang="en-US" sz="1600" dirty="0" smtClean="0">
                <a:solidFill>
                  <a:schemeClr val="tx1"/>
                </a:solidFill>
              </a:rPr>
              <a:t> u </a:t>
            </a:r>
            <a:r>
              <a:rPr lang="en-US" sz="1600" dirty="0" err="1" smtClean="0">
                <a:solidFill>
                  <a:schemeClr val="tx1"/>
                </a:solidFill>
              </a:rPr>
              <a:t>pantalonama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napisana</a:t>
            </a:r>
            <a:r>
              <a:rPr lang="en-US" sz="1600" dirty="0" smtClean="0">
                <a:solidFill>
                  <a:schemeClr val="tx1"/>
                </a:solidFill>
              </a:rPr>
              <a:t> je 1914. a </a:t>
            </a:r>
            <a:r>
              <a:rPr lang="en-US" sz="1600" dirty="0" err="1" smtClean="0">
                <a:solidFill>
                  <a:schemeClr val="tx1"/>
                </a:solidFill>
              </a:rPr>
              <a:t>prvi</a:t>
            </a:r>
            <a:r>
              <a:rPr lang="en-US" sz="1600" dirty="0" smtClean="0">
                <a:solidFill>
                  <a:schemeClr val="tx1"/>
                </a:solidFill>
              </a:rPr>
              <a:t> put </a:t>
            </a:r>
            <a:r>
              <a:rPr lang="en-US" sz="1600" dirty="0" err="1" smtClean="0">
                <a:solidFill>
                  <a:schemeClr val="tx1"/>
                </a:solidFill>
              </a:rPr>
              <a:t>objavljena</a:t>
            </a:r>
            <a:r>
              <a:rPr lang="en-US" sz="1600" dirty="0" smtClean="0">
                <a:solidFill>
                  <a:schemeClr val="tx1"/>
                </a:solidFill>
              </a:rPr>
              <a:t> 1915. </a:t>
            </a:r>
            <a:r>
              <a:rPr lang="en-US" sz="1600" dirty="0" err="1" smtClean="0">
                <a:solidFill>
                  <a:schemeClr val="tx1"/>
                </a:solidFill>
              </a:rPr>
              <a:t>godine</a:t>
            </a:r>
            <a:r>
              <a:rPr lang="en-US" sz="1600" dirty="0" smtClean="0">
                <a:solidFill>
                  <a:schemeClr val="tx1"/>
                </a:solidFill>
              </a:rPr>
              <a:t>.</a:t>
            </a:r>
          </a:p>
          <a:p>
            <a:r>
              <a:rPr lang="en-US" sz="1600" dirty="0" err="1" smtClean="0">
                <a:solidFill>
                  <a:schemeClr val="tx1"/>
                </a:solidFill>
              </a:rPr>
              <a:t>Njen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originalni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na</a:t>
            </a:r>
            <a:r>
              <a:rPr lang="sr-Latn-ME" sz="1600" dirty="0" smtClean="0">
                <a:solidFill>
                  <a:schemeClr val="tx1"/>
                </a:solidFill>
              </a:rPr>
              <a:t>slov bio je „Trinaesti apostol“, ali je morala da bude preimenovana u „Oblak u pantalonama“.</a:t>
            </a:r>
          </a:p>
          <a:p>
            <a:r>
              <a:rPr lang="sr-Latn-ME" sz="1600" dirty="0" smtClean="0">
                <a:solidFill>
                  <a:schemeClr val="tx1"/>
                </a:solidFill>
              </a:rPr>
              <a:t>Sadrži sve odlike futurizma: nejednake stihove, moderan jezik, nabacane misli, neobične rime i isprekidan ritam, smatra se za jedno od prvih i najznačajnijih djela ruskog futurizma.</a:t>
            </a:r>
          </a:p>
          <a:p>
            <a:r>
              <a:rPr lang="sr-Latn-ME" sz="1600" dirty="0" smtClean="0">
                <a:solidFill>
                  <a:schemeClr val="tx1"/>
                </a:solidFill>
              </a:rPr>
              <a:t>Poema je posvećena velikoj ljubavi – Ljilji Brik, ali je inspirisana jednom drugom ljubavlju – Marijom Denisovom.</a:t>
            </a:r>
          </a:p>
          <a:p>
            <a:r>
              <a:rPr lang="sr-Latn-ME" sz="1600" dirty="0" smtClean="0">
                <a:solidFill>
                  <a:schemeClr val="tx1"/>
                </a:solidFill>
              </a:rPr>
              <a:t>Majakovski je upoznao mladu i lijepu djevojku Mariju, zaljubio se u nju, ali ona, patrijarhalna, imućna, nije uzvratila ljubavlju. On je bio boem, bez građanskog zanimanja, pa nije posjedovao ugled, što je bilo od bitnog značaja i za nju i za njene roditelje.</a:t>
            </a:r>
          </a:p>
          <a:p>
            <a:r>
              <a:rPr lang="sr-Latn-ME" sz="1600" dirty="0" smtClean="0">
                <a:solidFill>
                  <a:schemeClr val="tx1"/>
                </a:solidFill>
              </a:rPr>
              <a:t>Pjesnik je u poemi izrazio tu ljubav i svu bol zbog takvog ishoda i ogorčenje na sve što je malograđansko i pripada prošlom.</a:t>
            </a:r>
          </a:p>
          <a:p>
            <a:endParaRPr lang="en-US" sz="1600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0151" y="1147314"/>
            <a:ext cx="3651849" cy="2734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6111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CC2A896-F327-469C-AA2E-A164AA613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1011555"/>
            <a:ext cx="10515600" cy="655320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EPSKO – LIRSKE VRSTE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4A9DD86-4108-4B1C-A881-6FC4FBDE33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240" y="2476500"/>
            <a:ext cx="10515600" cy="4076700"/>
          </a:xfrm>
        </p:spPr>
        <p:txBody>
          <a:bodyPr>
            <a:normAutofit fontScale="92500" lnSpcReduction="10000"/>
          </a:bodyPr>
          <a:lstStyle/>
          <a:p>
            <a:r>
              <a:rPr lang="en-US" sz="2000" dirty="0">
                <a:solidFill>
                  <a:schemeClr val="tx1"/>
                </a:solidFill>
              </a:rPr>
              <a:t>U </a:t>
            </a:r>
            <a:r>
              <a:rPr lang="en-US" sz="2000" dirty="0" err="1">
                <a:solidFill>
                  <a:schemeClr val="tx1"/>
                </a:solidFill>
              </a:rPr>
              <a:t>književnosti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su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veoma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česta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žanrovska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ukrštanja</a:t>
            </a:r>
            <a:r>
              <a:rPr lang="en-US" sz="2000" dirty="0">
                <a:solidFill>
                  <a:schemeClr val="tx1"/>
                </a:solidFill>
              </a:rPr>
              <a:t>. </a:t>
            </a:r>
            <a:r>
              <a:rPr lang="en-US" sz="2000" dirty="0" err="1">
                <a:solidFill>
                  <a:schemeClr val="tx1"/>
                </a:solidFill>
              </a:rPr>
              <a:t>Tekstovi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koji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nastaju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ukrštanjem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osobina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različitih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književnih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rodova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ili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vrsta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spadaju</a:t>
            </a:r>
            <a:r>
              <a:rPr lang="en-US" sz="2000" dirty="0">
                <a:solidFill>
                  <a:schemeClr val="tx1"/>
                </a:solidFill>
              </a:rPr>
              <a:t> u </a:t>
            </a:r>
            <a:r>
              <a:rPr lang="en-US" sz="2000" dirty="0" err="1">
                <a:solidFill>
                  <a:schemeClr val="tx1"/>
                </a:solidFill>
              </a:rPr>
              <a:t>takozvane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hibridne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vrste</a:t>
            </a:r>
            <a:r>
              <a:rPr lang="en-US" sz="2000" dirty="0">
                <a:solidFill>
                  <a:schemeClr val="tx1"/>
                </a:solidFill>
              </a:rPr>
              <a:t>. 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                                                  </a:t>
            </a:r>
            <a:r>
              <a:rPr lang="en-US" sz="2000" b="1" dirty="0" smtClean="0"/>
              <a:t>  </a:t>
            </a:r>
            <a:r>
              <a:rPr lang="en-US" sz="2000" b="1" u="sng" dirty="0"/>
              <a:t>POEMA, ROMANSA, BALADA                         </a:t>
            </a:r>
          </a:p>
          <a:p>
            <a:pPr marL="0" indent="0">
              <a:buNone/>
            </a:pPr>
            <a:r>
              <a:rPr lang="en-US" sz="2000" b="1" dirty="0"/>
              <a:t>                </a:t>
            </a:r>
            <a:r>
              <a:rPr lang="en-US" sz="2000" b="1" dirty="0" smtClean="0"/>
              <a:t>     </a:t>
            </a:r>
            <a:r>
              <a:rPr lang="en-US" sz="2000" b="1" u="sng" dirty="0" err="1"/>
              <a:t>lirsko</a:t>
            </a:r>
            <a:r>
              <a:rPr lang="en-US" sz="2000" b="1" dirty="0"/>
              <a:t>                                       +                   </a:t>
            </a:r>
            <a:r>
              <a:rPr lang="sr-Latn-ME" sz="2000" b="1" dirty="0" smtClean="0"/>
              <a:t>             </a:t>
            </a:r>
            <a:r>
              <a:rPr lang="en-US" sz="2000" b="1" dirty="0" smtClean="0"/>
              <a:t> </a:t>
            </a:r>
            <a:r>
              <a:rPr lang="en-US" sz="2000" b="1" u="sng" dirty="0" err="1"/>
              <a:t>epsko</a:t>
            </a:r>
            <a:endParaRPr lang="en-US" sz="2000" b="1" u="sng" dirty="0"/>
          </a:p>
          <a:p>
            <a:pPr marL="0" indent="0">
              <a:buNone/>
            </a:pPr>
            <a:r>
              <a:rPr lang="en-US" sz="2000" dirty="0"/>
              <a:t>-</a:t>
            </a:r>
            <a:r>
              <a:rPr lang="en-US" sz="2000" dirty="0" err="1"/>
              <a:t>pojačana</a:t>
            </a:r>
            <a:r>
              <a:rPr lang="en-US" sz="2000" dirty="0"/>
              <a:t> </a:t>
            </a:r>
            <a:r>
              <a:rPr lang="en-US" sz="2000" dirty="0" err="1"/>
              <a:t>emocionalnost</a:t>
            </a:r>
            <a:r>
              <a:rPr lang="en-US" sz="2000" dirty="0"/>
              <a:t>                                             </a:t>
            </a:r>
            <a:r>
              <a:rPr lang="en-US" sz="2000" dirty="0" smtClean="0"/>
              <a:t>   </a:t>
            </a:r>
            <a:r>
              <a:rPr lang="en-US" sz="2000" dirty="0"/>
              <a:t>- </a:t>
            </a:r>
            <a:r>
              <a:rPr lang="en-US" sz="2000" dirty="0" err="1"/>
              <a:t>likovi</a:t>
            </a:r>
            <a:endParaRPr lang="en-US" sz="2000" dirty="0"/>
          </a:p>
          <a:p>
            <a:pPr marL="0" indent="0">
              <a:buNone/>
            </a:pPr>
            <a:r>
              <a:rPr lang="en-US" sz="2000" dirty="0"/>
              <a:t>-</a:t>
            </a:r>
            <a:r>
              <a:rPr lang="en-US" sz="2000" dirty="0" err="1"/>
              <a:t>ritmičnost</a:t>
            </a:r>
            <a:r>
              <a:rPr lang="en-US" sz="2000" dirty="0"/>
              <a:t>					               </a:t>
            </a:r>
            <a:r>
              <a:rPr lang="sr-Latn-ME" sz="2000" dirty="0" smtClean="0"/>
              <a:t>                              </a:t>
            </a:r>
            <a:r>
              <a:rPr lang="en-US" sz="2000" dirty="0" smtClean="0"/>
              <a:t> </a:t>
            </a:r>
            <a:r>
              <a:rPr lang="en-US" sz="2000" dirty="0"/>
              <a:t>- </a:t>
            </a:r>
            <a:r>
              <a:rPr lang="en-US" sz="2000" dirty="0" err="1"/>
              <a:t>radnja</a:t>
            </a:r>
            <a:endParaRPr lang="en-US" sz="2000" dirty="0"/>
          </a:p>
          <a:p>
            <a:pPr marL="0" indent="0">
              <a:buNone/>
            </a:pPr>
            <a:r>
              <a:rPr lang="en-US" sz="2000" dirty="0"/>
              <a:t>-</a:t>
            </a:r>
            <a:r>
              <a:rPr lang="en-US" sz="2000" dirty="0" err="1"/>
              <a:t>asocijativno</a:t>
            </a:r>
            <a:r>
              <a:rPr lang="en-US" sz="2000" dirty="0"/>
              <a:t> </a:t>
            </a:r>
            <a:r>
              <a:rPr lang="en-US" sz="2000" dirty="0" err="1"/>
              <a:t>nizanje</a:t>
            </a:r>
            <a:r>
              <a:rPr lang="en-US" sz="2000" dirty="0"/>
              <a:t> </a:t>
            </a:r>
            <a:r>
              <a:rPr lang="en-US" sz="2000" dirty="0" err="1"/>
              <a:t>motiva</a:t>
            </a:r>
            <a:r>
              <a:rPr lang="en-US" sz="2000" dirty="0"/>
              <a:t>		                               - </a:t>
            </a:r>
            <a:r>
              <a:rPr lang="en-US" sz="2000" dirty="0" err="1"/>
              <a:t>uzročno-posljedično</a:t>
            </a:r>
            <a:r>
              <a:rPr lang="en-US" sz="2000" dirty="0"/>
              <a:t> </a:t>
            </a:r>
            <a:r>
              <a:rPr lang="en-US" sz="2000" dirty="0" err="1"/>
              <a:t>nizanje</a:t>
            </a:r>
            <a:r>
              <a:rPr lang="en-US" sz="2000" dirty="0"/>
              <a:t> </a:t>
            </a:r>
            <a:r>
              <a:rPr lang="sr-Latn-ME" sz="2000" dirty="0" smtClean="0"/>
              <a:t> 														     </a:t>
            </a:r>
            <a:r>
              <a:rPr lang="en-US" sz="2000" dirty="0" err="1" smtClean="0"/>
              <a:t>motiva</a:t>
            </a:r>
            <a:endParaRPr lang="sr-Latn-ME" sz="2000" dirty="0"/>
          </a:p>
          <a:p>
            <a:pPr marL="0" indent="0">
              <a:buNone/>
            </a:pPr>
            <a:r>
              <a:rPr lang="en-US" sz="2000" dirty="0" smtClean="0"/>
              <a:t>-</a:t>
            </a:r>
            <a:r>
              <a:rPr lang="en-US" sz="2000" dirty="0" err="1" smtClean="0"/>
              <a:t>naglašen</a:t>
            </a:r>
            <a:r>
              <a:rPr lang="en-US" sz="2000" dirty="0" smtClean="0"/>
              <a:t> </a:t>
            </a:r>
            <a:r>
              <a:rPr lang="en-US" sz="2000" dirty="0" err="1"/>
              <a:t>sloj</a:t>
            </a:r>
            <a:r>
              <a:rPr lang="en-US" sz="2000" dirty="0"/>
              <a:t> </a:t>
            </a:r>
            <a:r>
              <a:rPr lang="en-US" sz="2000" dirty="0" err="1"/>
              <a:t>zvučanja</a:t>
            </a:r>
            <a:r>
              <a:rPr lang="en-US" sz="2000" dirty="0"/>
              <a:t>				           </a:t>
            </a:r>
            <a:r>
              <a:rPr lang="sr-Latn-ME" sz="2000" dirty="0" smtClean="0"/>
              <a:t>                 </a:t>
            </a:r>
            <a:r>
              <a:rPr lang="en-US" sz="2000" dirty="0" smtClean="0"/>
              <a:t>    </a:t>
            </a:r>
            <a:r>
              <a:rPr lang="en-US" sz="2000" dirty="0"/>
              <a:t>- </a:t>
            </a:r>
            <a:r>
              <a:rPr lang="en-US" sz="2000" dirty="0" err="1"/>
              <a:t>stalni</a:t>
            </a:r>
            <a:r>
              <a:rPr lang="en-US" sz="2000" dirty="0"/>
              <a:t> </a:t>
            </a:r>
            <a:r>
              <a:rPr lang="en-US" sz="2000" dirty="0" err="1"/>
              <a:t>epiteti</a:t>
            </a:r>
            <a:endParaRPr lang="en-US" sz="2000" dirty="0"/>
          </a:p>
          <a:p>
            <a:pPr marL="0" indent="0">
              <a:buNone/>
            </a:pPr>
            <a:r>
              <a:rPr lang="en-US" sz="2000" dirty="0"/>
              <a:t>-</a:t>
            </a:r>
            <a:r>
              <a:rPr lang="en-US" sz="2000" dirty="0" err="1"/>
              <a:t>sugestivnost</a:t>
            </a:r>
            <a:r>
              <a:rPr lang="en-US" sz="2000" dirty="0"/>
              <a:t>					             </a:t>
            </a:r>
            <a:r>
              <a:rPr lang="sr-Latn-ME" sz="2000" dirty="0" smtClean="0"/>
              <a:t>                       </a:t>
            </a:r>
            <a:r>
              <a:rPr lang="en-US" sz="2000" dirty="0" smtClean="0"/>
              <a:t>  </a:t>
            </a:r>
            <a:r>
              <a:rPr lang="en-US" sz="2000" dirty="0"/>
              <a:t>- </a:t>
            </a:r>
            <a:r>
              <a:rPr lang="en-US" sz="2000" dirty="0" err="1"/>
              <a:t>epski</a:t>
            </a:r>
            <a:r>
              <a:rPr lang="en-US" sz="2000" dirty="0"/>
              <a:t> </a:t>
            </a:r>
            <a:r>
              <a:rPr lang="en-US" sz="2000" dirty="0" err="1"/>
              <a:t>deseterac</a:t>
            </a:r>
            <a:endParaRPr lang="en-US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03243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2336F85-36B1-48C3-B80E-B9262A0811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550" y="2474594"/>
            <a:ext cx="9959340" cy="4030981"/>
          </a:xfrm>
        </p:spPr>
        <p:txBody>
          <a:bodyPr>
            <a:normAutofit/>
          </a:bodyPr>
          <a:lstStyle/>
          <a:p>
            <a:r>
              <a:rPr lang="en-US" sz="2400" u="sng" dirty="0" err="1">
                <a:solidFill>
                  <a:schemeClr val="tx1"/>
                </a:solidFill>
              </a:rPr>
              <a:t>Poema</a:t>
            </a:r>
            <a:r>
              <a:rPr lang="en-US" sz="2400" dirty="0">
                <a:solidFill>
                  <a:schemeClr val="tx1"/>
                </a:solidFill>
              </a:rPr>
              <a:t> je </a:t>
            </a:r>
            <a:r>
              <a:rPr lang="en-US" sz="2400" dirty="0" err="1">
                <a:solidFill>
                  <a:schemeClr val="tx1"/>
                </a:solidFill>
              </a:rPr>
              <a:t>hibridna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književna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vrsta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koja</a:t>
            </a:r>
            <a:r>
              <a:rPr lang="en-US" sz="2400" dirty="0">
                <a:solidFill>
                  <a:schemeClr val="tx1"/>
                </a:solidFill>
              </a:rPr>
              <a:t> se </a:t>
            </a:r>
            <a:r>
              <a:rPr lang="en-US" sz="2400" dirty="0" err="1">
                <a:solidFill>
                  <a:schemeClr val="tx1"/>
                </a:solidFill>
              </a:rPr>
              <a:t>zasniva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na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razvijanju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neke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fabule</a:t>
            </a:r>
            <a:r>
              <a:rPr lang="en-US" sz="2400" dirty="0">
                <a:solidFill>
                  <a:schemeClr val="tx1"/>
                </a:solidFill>
              </a:rPr>
              <a:t> (</a:t>
            </a:r>
            <a:r>
              <a:rPr lang="en-US" sz="2400" dirty="0" err="1">
                <a:solidFill>
                  <a:schemeClr val="tx1"/>
                </a:solidFill>
              </a:rPr>
              <a:t>epsko</a:t>
            </a:r>
            <a:r>
              <a:rPr lang="en-US" sz="2400" dirty="0">
                <a:solidFill>
                  <a:schemeClr val="tx1"/>
                </a:solidFill>
              </a:rPr>
              <a:t>), </a:t>
            </a:r>
            <a:r>
              <a:rPr lang="en-US" sz="2400" dirty="0" err="1">
                <a:solidFill>
                  <a:schemeClr val="tx1"/>
                </a:solidFill>
              </a:rPr>
              <a:t>ali</a:t>
            </a:r>
            <a:r>
              <a:rPr lang="en-US" sz="2400" dirty="0">
                <a:solidFill>
                  <a:schemeClr val="tx1"/>
                </a:solidFill>
              </a:rPr>
              <a:t> se </a:t>
            </a:r>
            <a:r>
              <a:rPr lang="en-US" sz="2400" dirty="0" err="1">
                <a:solidFill>
                  <a:schemeClr val="tx1"/>
                </a:solidFill>
              </a:rPr>
              <a:t>motivi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povezuju</a:t>
            </a:r>
            <a:r>
              <a:rPr lang="en-US" sz="2400" dirty="0">
                <a:solidFill>
                  <a:schemeClr val="tx1"/>
                </a:solidFill>
              </a:rPr>
              <a:t> ne </a:t>
            </a:r>
            <a:r>
              <a:rPr lang="en-US" sz="2400" dirty="0" err="1">
                <a:solidFill>
                  <a:schemeClr val="tx1"/>
                </a:solidFill>
              </a:rPr>
              <a:t>samo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uzročno-posljedično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već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asocijativno</a:t>
            </a:r>
            <a:r>
              <a:rPr lang="en-US" sz="2400" dirty="0">
                <a:solidFill>
                  <a:schemeClr val="tx1"/>
                </a:solidFill>
              </a:rPr>
              <a:t> (</a:t>
            </a:r>
            <a:r>
              <a:rPr lang="en-US" sz="2400" dirty="0" err="1">
                <a:solidFill>
                  <a:schemeClr val="tx1"/>
                </a:solidFill>
              </a:rPr>
              <a:t>lirsko</a:t>
            </a:r>
            <a:r>
              <a:rPr lang="en-US" sz="2400" dirty="0">
                <a:solidFill>
                  <a:schemeClr val="tx1"/>
                </a:solidFill>
              </a:rPr>
              <a:t>).</a:t>
            </a:r>
          </a:p>
          <a:p>
            <a:r>
              <a:rPr lang="en-US" sz="2400" dirty="0" err="1">
                <a:solidFill>
                  <a:schemeClr val="tx1"/>
                </a:solidFill>
              </a:rPr>
              <a:t>Ispjevana</a:t>
            </a:r>
            <a:r>
              <a:rPr lang="en-US" sz="2400" dirty="0">
                <a:solidFill>
                  <a:schemeClr val="tx1"/>
                </a:solidFill>
              </a:rPr>
              <a:t> je u </a:t>
            </a:r>
            <a:r>
              <a:rPr lang="en-US" sz="2400" dirty="0" err="1">
                <a:solidFill>
                  <a:schemeClr val="tx1"/>
                </a:solidFill>
              </a:rPr>
              <a:t>prvom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licu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  <a:p>
            <a:r>
              <a:rPr lang="en-US" sz="2400" dirty="0" err="1">
                <a:solidFill>
                  <a:schemeClr val="tx1"/>
                </a:solidFill>
              </a:rPr>
              <a:t>Poema</a:t>
            </a:r>
            <a:r>
              <a:rPr lang="en-US" sz="2400" dirty="0">
                <a:solidFill>
                  <a:schemeClr val="tx1"/>
                </a:solidFill>
              </a:rPr>
              <a:t> je </a:t>
            </a:r>
            <a:r>
              <a:rPr lang="en-US" sz="2400" dirty="0" err="1">
                <a:solidFill>
                  <a:schemeClr val="tx1"/>
                </a:solidFill>
              </a:rPr>
              <a:t>duža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pjesma</a:t>
            </a:r>
            <a:r>
              <a:rPr lang="en-US" sz="2400" dirty="0">
                <a:solidFill>
                  <a:schemeClr val="tx1"/>
                </a:solidFill>
              </a:rPr>
              <a:t> u </a:t>
            </a:r>
            <a:r>
              <a:rPr lang="en-US" sz="2400" dirty="0" err="1">
                <a:solidFill>
                  <a:schemeClr val="tx1"/>
                </a:solidFill>
              </a:rPr>
              <a:t>kojoj</a:t>
            </a:r>
            <a:r>
              <a:rPr lang="en-US" sz="2400" dirty="0">
                <a:solidFill>
                  <a:schemeClr val="tx1"/>
                </a:solidFill>
              </a:rPr>
              <a:t> se </a:t>
            </a:r>
            <a:r>
              <a:rPr lang="en-US" sz="2400" dirty="0" err="1">
                <a:solidFill>
                  <a:schemeClr val="tx1"/>
                </a:solidFill>
              </a:rPr>
              <a:t>uočava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razvijena</a:t>
            </a:r>
            <a:r>
              <a:rPr lang="en-US" sz="2400" dirty="0">
                <a:solidFill>
                  <a:schemeClr val="tx1"/>
                </a:solidFill>
              </a:rPr>
              <a:t> fabula, </a:t>
            </a:r>
            <a:r>
              <a:rPr lang="en-US" sz="2400" dirty="0" err="1">
                <a:solidFill>
                  <a:schemeClr val="tx1"/>
                </a:solidFill>
              </a:rPr>
              <a:t>ali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događaji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zbivanja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prožeti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lirikom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  <a:p>
            <a:r>
              <a:rPr lang="en-US" sz="2400" dirty="0" err="1">
                <a:solidFill>
                  <a:schemeClr val="tx1"/>
                </a:solidFill>
              </a:rPr>
              <a:t>Poema</a:t>
            </a:r>
            <a:r>
              <a:rPr lang="en-US" sz="2400" dirty="0">
                <a:solidFill>
                  <a:schemeClr val="tx1"/>
                </a:solidFill>
              </a:rPr>
              <a:t> je </a:t>
            </a:r>
            <a:r>
              <a:rPr lang="en-US" sz="2400" dirty="0" err="1">
                <a:solidFill>
                  <a:schemeClr val="tx1"/>
                </a:solidFill>
              </a:rPr>
              <a:t>nastala</a:t>
            </a:r>
            <a:r>
              <a:rPr lang="en-US" sz="2400" dirty="0">
                <a:solidFill>
                  <a:schemeClr val="tx1"/>
                </a:solidFill>
              </a:rPr>
              <a:t> u </a:t>
            </a:r>
            <a:r>
              <a:rPr lang="en-US" sz="2400" dirty="0" err="1">
                <a:solidFill>
                  <a:schemeClr val="tx1"/>
                </a:solidFill>
              </a:rPr>
              <a:t>epohi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romantizma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čija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poetika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teži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ukrštanju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književnih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rodova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vrsta</a:t>
            </a:r>
            <a:r>
              <a:rPr lang="en-US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343260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E374139-A68A-4F75-83AF-B6F96A6C4E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7725" y="1021080"/>
            <a:ext cx="10515600" cy="5765483"/>
          </a:xfrm>
        </p:spPr>
        <p:txBody>
          <a:bodyPr>
            <a:normAutofit fontScale="92500" lnSpcReduction="10000"/>
          </a:bodyPr>
          <a:lstStyle/>
          <a:p>
            <a:pPr fontAlgn="base"/>
            <a:r>
              <a:rPr lang="en-US" b="1" dirty="0">
                <a:solidFill>
                  <a:schemeClr val="tx1"/>
                </a:solidFill>
              </a:rPr>
              <a:t>OBLAK U PANTALONAMA </a:t>
            </a:r>
            <a:r>
              <a:rPr lang="en-US" dirty="0">
                <a:solidFill>
                  <a:schemeClr val="tx1"/>
                </a:solidFill>
              </a:rPr>
              <a:t>(</a:t>
            </a:r>
            <a:r>
              <a:rPr lang="en-US" dirty="0" err="1">
                <a:solidFill>
                  <a:schemeClr val="tx1"/>
                </a:solidFill>
              </a:rPr>
              <a:t>tetraptih</a:t>
            </a:r>
            <a:r>
              <a:rPr lang="en-US" dirty="0">
                <a:solidFill>
                  <a:schemeClr val="tx1"/>
                </a:solidFill>
              </a:rPr>
              <a:t>)</a:t>
            </a:r>
          </a:p>
          <a:p>
            <a:pPr fontAlgn="base"/>
            <a:r>
              <a:rPr lang="en-US" dirty="0">
                <a:solidFill>
                  <a:schemeClr val="tx1"/>
                </a:solidFill>
              </a:rPr>
              <a:t>PROLOG</a:t>
            </a:r>
          </a:p>
          <a:p>
            <a:pPr fontAlgn="base"/>
            <a:r>
              <a:rPr lang="en-US" i="1" dirty="0" err="1">
                <a:solidFill>
                  <a:schemeClr val="tx1"/>
                </a:solidFill>
              </a:rPr>
              <a:t>Tebi</a:t>
            </a:r>
            <a:r>
              <a:rPr lang="en-US" i="1" dirty="0">
                <a:solidFill>
                  <a:schemeClr val="tx1"/>
                </a:solidFill>
              </a:rPr>
              <a:t>, </a:t>
            </a:r>
            <a:r>
              <a:rPr lang="en-US" i="1" dirty="0" err="1">
                <a:solidFill>
                  <a:schemeClr val="tx1"/>
                </a:solidFill>
              </a:rPr>
              <a:t>Ljiljo</a:t>
            </a:r>
            <a:endParaRPr lang="en-US" dirty="0">
              <a:solidFill>
                <a:schemeClr val="tx1"/>
              </a:solidFill>
            </a:endParaRPr>
          </a:p>
          <a:p>
            <a:pPr fontAlgn="base"/>
            <a:r>
              <a:rPr lang="en-US" dirty="0" err="1">
                <a:solidFill>
                  <a:schemeClr val="tx1"/>
                </a:solidFill>
              </a:rPr>
              <a:t>Misao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vašu</a:t>
            </a:r>
            <a:r>
              <a:rPr lang="en-US" dirty="0">
                <a:solidFill>
                  <a:schemeClr val="tx1"/>
                </a:solidFill>
              </a:rPr>
              <a:t>,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 err="1">
                <a:solidFill>
                  <a:schemeClr val="tx1"/>
                </a:solidFill>
              </a:rPr>
              <a:t>što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mašta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omekšalom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mozgu</a:t>
            </a:r>
            <a:r>
              <a:rPr lang="en-US" dirty="0">
                <a:solidFill>
                  <a:schemeClr val="tx1"/>
                </a:solidFill>
              </a:rPr>
              <a:t>,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ko </a:t>
            </a:r>
            <a:r>
              <a:rPr lang="en-US" dirty="0" err="1">
                <a:solidFill>
                  <a:schemeClr val="tx1"/>
                </a:solidFill>
              </a:rPr>
              <a:t>lakej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masnoj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sofi</a:t>
            </a:r>
            <a:r>
              <a:rPr lang="en-US" dirty="0">
                <a:solidFill>
                  <a:schemeClr val="tx1"/>
                </a:solidFill>
              </a:rPr>
              <a:t>, od </a:t>
            </a:r>
            <a:r>
              <a:rPr lang="en-US" dirty="0" err="1">
                <a:solidFill>
                  <a:schemeClr val="tx1"/>
                </a:solidFill>
              </a:rPr>
              <a:t>sala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nadut</a:t>
            </a:r>
            <a:r>
              <a:rPr lang="en-US" dirty="0">
                <a:solidFill>
                  <a:schemeClr val="tx1"/>
                </a:solidFill>
              </a:rPr>
              <a:t>,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 err="1">
                <a:solidFill>
                  <a:schemeClr val="tx1"/>
                </a:solidFill>
              </a:rPr>
              <a:t>dražiću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dronjcima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srca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okrvavljenim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grozno</a:t>
            </a:r>
            <a:r>
              <a:rPr lang="en-US" dirty="0">
                <a:solidFill>
                  <a:schemeClr val="tx1"/>
                </a:solidFill>
              </a:rPr>
              <a:t>,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sit </a:t>
            </a:r>
            <a:r>
              <a:rPr lang="en-US" dirty="0" err="1">
                <a:solidFill>
                  <a:schemeClr val="tx1"/>
                </a:solidFill>
              </a:rPr>
              <a:t>narugavši</a:t>
            </a:r>
            <a:r>
              <a:rPr lang="en-US" dirty="0">
                <a:solidFill>
                  <a:schemeClr val="tx1"/>
                </a:solidFill>
              </a:rPr>
              <a:t> se, </a:t>
            </a:r>
            <a:r>
              <a:rPr lang="en-US" dirty="0" err="1">
                <a:solidFill>
                  <a:schemeClr val="tx1"/>
                </a:solidFill>
              </a:rPr>
              <a:t>bezočan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ljut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fontAlgn="base"/>
            <a:r>
              <a:rPr lang="en-US" dirty="0">
                <a:solidFill>
                  <a:schemeClr val="tx1"/>
                </a:solidFill>
              </a:rPr>
              <a:t>Ja u </a:t>
            </a:r>
            <a:r>
              <a:rPr lang="en-US" dirty="0" err="1">
                <a:solidFill>
                  <a:schemeClr val="tx1"/>
                </a:solidFill>
              </a:rPr>
              <a:t>duši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nemam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nijedne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sede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vlasi</a:t>
            </a:r>
            <a:r>
              <a:rPr lang="en-US" dirty="0">
                <a:solidFill>
                  <a:schemeClr val="tx1"/>
                </a:solidFill>
              </a:rPr>
              <a:t>,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 err="1">
                <a:solidFill>
                  <a:schemeClr val="tx1"/>
                </a:solidFill>
              </a:rPr>
              <a:t>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staračke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nežnosti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nema</a:t>
            </a:r>
            <a:r>
              <a:rPr lang="en-US" dirty="0">
                <a:solidFill>
                  <a:schemeClr val="tx1"/>
                </a:solidFill>
              </a:rPr>
              <a:t> u </a:t>
            </a:r>
            <a:r>
              <a:rPr lang="en-US" dirty="0" err="1">
                <a:solidFill>
                  <a:schemeClr val="tx1"/>
                </a:solidFill>
              </a:rPr>
              <a:t>njoj</a:t>
            </a:r>
            <a:r>
              <a:rPr lang="en-US" dirty="0">
                <a:solidFill>
                  <a:schemeClr val="tx1"/>
                </a:solidFill>
              </a:rPr>
              <a:t>!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 err="1">
                <a:solidFill>
                  <a:schemeClr val="tx1"/>
                </a:solidFill>
              </a:rPr>
              <a:t>Svet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zaglušio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snagom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svog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glasa</a:t>
            </a:r>
            <a:r>
              <a:rPr lang="en-US" dirty="0">
                <a:solidFill>
                  <a:schemeClr val="tx1"/>
                </a:solidFill>
              </a:rPr>
              <a:t>,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 err="1">
                <a:solidFill>
                  <a:schemeClr val="tx1"/>
                </a:solidFill>
              </a:rPr>
              <a:t>dvadeset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dvogodišnjak</a:t>
            </a:r>
            <a:r>
              <a:rPr lang="en-US" dirty="0">
                <a:solidFill>
                  <a:schemeClr val="tx1"/>
                </a:solidFill>
              </a:rPr>
              <a:t> – idem,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 err="1">
                <a:solidFill>
                  <a:schemeClr val="tx1"/>
                </a:solidFill>
              </a:rPr>
              <a:t>lepotan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svoj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fontAlgn="base"/>
            <a:r>
              <a:rPr lang="en-US" dirty="0" err="1">
                <a:solidFill>
                  <a:schemeClr val="tx1"/>
                </a:solidFill>
              </a:rPr>
              <a:t>Nežni</a:t>
            </a:r>
            <a:r>
              <a:rPr lang="en-US" dirty="0">
                <a:solidFill>
                  <a:schemeClr val="tx1"/>
                </a:solidFill>
              </a:rPr>
              <a:t>!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Vi </a:t>
            </a:r>
            <a:r>
              <a:rPr lang="en-US" dirty="0" err="1">
                <a:solidFill>
                  <a:schemeClr val="tx1"/>
                </a:solidFill>
              </a:rPr>
              <a:t>ljubav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stavljate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violinu</a:t>
            </a:r>
            <a:r>
              <a:rPr lang="en-US" dirty="0">
                <a:solidFill>
                  <a:schemeClr val="tx1"/>
                </a:solidFill>
              </a:rPr>
              <a:t>.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Na </a:t>
            </a:r>
            <a:r>
              <a:rPr lang="en-US" dirty="0" err="1">
                <a:solidFill>
                  <a:schemeClr val="tx1"/>
                </a:solidFill>
              </a:rPr>
              <a:t>talambase</a:t>
            </a:r>
            <a:r>
              <a:rPr lang="en-US" dirty="0">
                <a:solidFill>
                  <a:schemeClr val="tx1"/>
                </a:solidFill>
              </a:rPr>
              <a:t> je </a:t>
            </a:r>
            <a:r>
              <a:rPr lang="en-US" dirty="0" err="1">
                <a:solidFill>
                  <a:schemeClr val="tx1"/>
                </a:solidFill>
              </a:rPr>
              <a:t>mećete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grube</a:t>
            </a:r>
            <a:r>
              <a:rPr lang="en-US" dirty="0">
                <a:solidFill>
                  <a:schemeClr val="tx1"/>
                </a:solidFill>
              </a:rPr>
              <a:t>.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A ne </a:t>
            </a:r>
            <a:r>
              <a:rPr lang="en-US" dirty="0" err="1">
                <a:solidFill>
                  <a:schemeClr val="tx1"/>
                </a:solidFill>
              </a:rPr>
              <a:t>možete</a:t>
            </a:r>
            <a:r>
              <a:rPr lang="en-US" dirty="0">
                <a:solidFill>
                  <a:schemeClr val="tx1"/>
                </a:solidFill>
              </a:rPr>
              <a:t> ko ja </a:t>
            </a:r>
            <a:r>
              <a:rPr lang="en-US" dirty="0" err="1">
                <a:solidFill>
                  <a:schemeClr val="tx1"/>
                </a:solidFill>
              </a:rPr>
              <a:t>izvrnuti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svoju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kožurinu</a:t>
            </a:r>
            <a:r>
              <a:rPr lang="en-US" dirty="0">
                <a:solidFill>
                  <a:schemeClr val="tx1"/>
                </a:solidFill>
              </a:rPr>
              <a:t>,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 err="1">
                <a:solidFill>
                  <a:schemeClr val="tx1"/>
                </a:solidFill>
              </a:rPr>
              <a:t>tako</a:t>
            </a:r>
            <a:r>
              <a:rPr lang="en-US" dirty="0">
                <a:solidFill>
                  <a:schemeClr val="tx1"/>
                </a:solidFill>
              </a:rPr>
              <a:t> da </a:t>
            </a:r>
            <a:r>
              <a:rPr lang="en-US" dirty="0" err="1">
                <a:solidFill>
                  <a:schemeClr val="tx1"/>
                </a:solidFill>
              </a:rPr>
              <a:t>još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svuda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sve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samih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usana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bude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fontAlgn="base"/>
            <a:r>
              <a:rPr lang="en-US" dirty="0" err="1">
                <a:solidFill>
                  <a:schemeClr val="tx1"/>
                </a:solidFill>
              </a:rPr>
              <a:t>Dođite</a:t>
            </a:r>
            <a:r>
              <a:rPr lang="en-US" dirty="0">
                <a:solidFill>
                  <a:schemeClr val="tx1"/>
                </a:solidFill>
              </a:rPr>
              <a:t> u </a:t>
            </a:r>
            <a:r>
              <a:rPr lang="en-US" dirty="0" err="1">
                <a:solidFill>
                  <a:schemeClr val="tx1"/>
                </a:solidFill>
              </a:rPr>
              <a:t>kafanu</a:t>
            </a:r>
            <a:r>
              <a:rPr lang="en-US" dirty="0">
                <a:solidFill>
                  <a:schemeClr val="tx1"/>
                </a:solidFill>
              </a:rPr>
              <a:t> da se </a:t>
            </a:r>
            <a:r>
              <a:rPr lang="en-US" dirty="0" err="1">
                <a:solidFill>
                  <a:schemeClr val="tx1"/>
                </a:solidFill>
              </a:rPr>
              <a:t>naučite</a:t>
            </a:r>
            <a:r>
              <a:rPr lang="en-US" dirty="0">
                <a:solidFill>
                  <a:schemeClr val="tx1"/>
                </a:solidFill>
              </a:rPr>
              <a:t> –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u </a:t>
            </a:r>
            <a:r>
              <a:rPr lang="en-US" dirty="0" err="1">
                <a:solidFill>
                  <a:schemeClr val="tx1"/>
                </a:solidFill>
              </a:rPr>
              <a:t>haljini</a:t>
            </a:r>
            <a:r>
              <a:rPr lang="en-US" dirty="0">
                <a:solidFill>
                  <a:schemeClr val="tx1"/>
                </a:solidFill>
              </a:rPr>
              <a:t> od </a:t>
            </a:r>
            <a:r>
              <a:rPr lang="en-US" dirty="0" err="1">
                <a:solidFill>
                  <a:schemeClr val="tx1"/>
                </a:solidFill>
              </a:rPr>
              <a:t>batista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prava</a:t>
            </a:r>
            <a:r>
              <a:rPr lang="en-US" dirty="0">
                <a:solidFill>
                  <a:schemeClr val="tx1"/>
                </a:solidFill>
              </a:rPr>
              <a:t>,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 err="1">
                <a:solidFill>
                  <a:schemeClr val="tx1"/>
                </a:solidFill>
              </a:rPr>
              <a:t>pristojna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činovnica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anđeoske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lige</a:t>
            </a:r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97921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31B874B-1084-4B13-A760-90AEFF3627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4850" y="1245870"/>
            <a:ext cx="10515600" cy="5521643"/>
          </a:xfrm>
        </p:spPr>
        <p:txBody>
          <a:bodyPr/>
          <a:lstStyle/>
          <a:p>
            <a:pPr fontAlgn="base"/>
            <a:r>
              <a:rPr lang="en-US" sz="2400" dirty="0">
                <a:solidFill>
                  <a:schemeClr val="tx1"/>
                </a:solidFill>
              </a:rPr>
              <a:t>I </a:t>
            </a:r>
            <a:r>
              <a:rPr lang="en-US" sz="2400" dirty="0" err="1">
                <a:solidFill>
                  <a:schemeClr val="tx1"/>
                </a:solidFill>
              </a:rPr>
              <a:t>koja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usne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spokojno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prelistava</a:t>
            </a:r>
            <a:r>
              <a:rPr lang="en-US" sz="2400" dirty="0">
                <a:solidFill>
                  <a:schemeClr val="tx1"/>
                </a:solidFill>
              </a:rPr>
              <a:t>,</a:t>
            </a: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dirty="0">
                <a:solidFill>
                  <a:schemeClr val="tx1"/>
                </a:solidFill>
              </a:rPr>
              <a:t>ko </a:t>
            </a:r>
            <a:r>
              <a:rPr lang="en-US" sz="2400" dirty="0" err="1">
                <a:solidFill>
                  <a:schemeClr val="tx1"/>
                </a:solidFill>
              </a:rPr>
              <a:t>kuvarica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stranice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svoje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knjige</a:t>
            </a:r>
            <a:r>
              <a:rPr lang="en-US" sz="2400" dirty="0">
                <a:solidFill>
                  <a:schemeClr val="tx1"/>
                </a:solidFill>
              </a:rPr>
              <a:t/>
            </a: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dirty="0" err="1">
                <a:solidFill>
                  <a:schemeClr val="tx1"/>
                </a:solidFill>
              </a:rPr>
              <a:t>Ako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hoćete</a:t>
            </a:r>
            <a:r>
              <a:rPr lang="en-US" sz="2400" dirty="0">
                <a:solidFill>
                  <a:schemeClr val="tx1"/>
                </a:solidFill>
              </a:rPr>
              <a:t>,</a:t>
            </a: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dirty="0">
                <a:solidFill>
                  <a:schemeClr val="tx1"/>
                </a:solidFill>
              </a:rPr>
              <a:t>od mesa </a:t>
            </a:r>
            <a:r>
              <a:rPr lang="en-US" sz="2400" dirty="0" err="1">
                <a:solidFill>
                  <a:schemeClr val="tx1"/>
                </a:solidFill>
              </a:rPr>
              <a:t>besan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ću</a:t>
            </a:r>
            <a:r>
              <a:rPr lang="en-US" sz="2400" dirty="0">
                <a:solidFill>
                  <a:schemeClr val="tx1"/>
                </a:solidFill>
              </a:rPr>
              <a:t> da </a:t>
            </a:r>
            <a:r>
              <a:rPr lang="en-US" sz="2400" dirty="0" err="1">
                <a:solidFill>
                  <a:schemeClr val="tx1"/>
                </a:solidFill>
              </a:rPr>
              <a:t>režim</a:t>
            </a:r>
            <a:r>
              <a:rPr lang="en-US" sz="2400" dirty="0">
                <a:solidFill>
                  <a:schemeClr val="tx1"/>
                </a:solidFill>
              </a:rPr>
              <a:t/>
            </a: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dirty="0">
                <a:solidFill>
                  <a:schemeClr val="tx1"/>
                </a:solidFill>
              </a:rPr>
              <a:t>– </a:t>
            </a:r>
            <a:r>
              <a:rPr lang="en-US" sz="2400" dirty="0" err="1">
                <a:solidFill>
                  <a:schemeClr val="tx1"/>
                </a:solidFill>
              </a:rPr>
              <a:t>i</a:t>
            </a:r>
            <a:r>
              <a:rPr lang="en-US" sz="2400" dirty="0">
                <a:solidFill>
                  <a:schemeClr val="tx1"/>
                </a:solidFill>
              </a:rPr>
              <a:t> ko </a:t>
            </a:r>
            <a:r>
              <a:rPr lang="en-US" sz="2400" dirty="0" err="1">
                <a:solidFill>
                  <a:schemeClr val="tx1"/>
                </a:solidFill>
              </a:rPr>
              <a:t>nebo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menjajući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tonove</a:t>
            </a:r>
            <a:r>
              <a:rPr lang="en-US" sz="2400" dirty="0">
                <a:solidFill>
                  <a:schemeClr val="tx1"/>
                </a:solidFill>
              </a:rPr>
              <a:t> –</a:t>
            </a: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dirty="0" err="1">
                <a:solidFill>
                  <a:schemeClr val="tx1"/>
                </a:solidFill>
              </a:rPr>
              <a:t>ako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hoćete</a:t>
            </a:r>
            <a:r>
              <a:rPr lang="en-US" sz="2400" dirty="0">
                <a:solidFill>
                  <a:schemeClr val="tx1"/>
                </a:solidFill>
              </a:rPr>
              <a:t>,</a:t>
            </a: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dirty="0" err="1">
                <a:solidFill>
                  <a:schemeClr val="tx1"/>
                </a:solidFill>
              </a:rPr>
              <a:t>biću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besprekrno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nežan</a:t>
            </a:r>
            <a:r>
              <a:rPr lang="en-US" sz="2400" dirty="0">
                <a:solidFill>
                  <a:schemeClr val="tx1"/>
                </a:solidFill>
              </a:rPr>
              <a:t>,</a:t>
            </a: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dirty="0">
                <a:solidFill>
                  <a:schemeClr val="tx1"/>
                </a:solidFill>
              </a:rPr>
              <a:t>ne </a:t>
            </a:r>
            <a:r>
              <a:rPr lang="en-US" sz="2400" dirty="0" err="1">
                <a:solidFill>
                  <a:schemeClr val="tx1"/>
                </a:solidFill>
              </a:rPr>
              <a:t>čovek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već</a:t>
            </a:r>
            <a:r>
              <a:rPr lang="en-US" sz="2400" dirty="0">
                <a:solidFill>
                  <a:schemeClr val="tx1"/>
                </a:solidFill>
              </a:rPr>
              <a:t> – </a:t>
            </a:r>
            <a:r>
              <a:rPr lang="en-US" sz="2400" dirty="0" err="1">
                <a:solidFill>
                  <a:schemeClr val="tx1"/>
                </a:solidFill>
              </a:rPr>
              <a:t>oblak</a:t>
            </a:r>
            <a:r>
              <a:rPr lang="en-US" sz="2400" dirty="0">
                <a:solidFill>
                  <a:schemeClr val="tx1"/>
                </a:solidFill>
              </a:rPr>
              <a:t> u </a:t>
            </a:r>
            <a:r>
              <a:rPr lang="en-US" sz="2400" dirty="0" err="1">
                <a:solidFill>
                  <a:schemeClr val="tx1"/>
                </a:solidFill>
              </a:rPr>
              <a:t>pantalonama</a:t>
            </a:r>
            <a:r>
              <a:rPr lang="en-US" sz="2400" dirty="0">
                <a:solidFill>
                  <a:schemeClr val="tx1"/>
                </a:solidFill>
              </a:rPr>
              <a:t>!</a:t>
            </a:r>
          </a:p>
          <a:p>
            <a:pPr marL="0" indent="0" fontAlgn="base">
              <a:buNone/>
            </a:pPr>
            <a:endParaRPr lang="en-US" sz="2400" dirty="0">
              <a:solidFill>
                <a:schemeClr val="tx1"/>
              </a:solidFill>
            </a:endParaRPr>
          </a:p>
          <a:p>
            <a:pPr fontAlgn="base"/>
            <a:r>
              <a:rPr lang="en-US" sz="2400" dirty="0">
                <a:solidFill>
                  <a:schemeClr val="tx1"/>
                </a:solidFill>
              </a:rPr>
              <a:t>Ne </a:t>
            </a:r>
            <a:r>
              <a:rPr lang="en-US" sz="2400" dirty="0" err="1">
                <a:solidFill>
                  <a:schemeClr val="tx1"/>
                </a:solidFill>
              </a:rPr>
              <a:t>verujem</a:t>
            </a:r>
            <a:r>
              <a:rPr lang="en-US" sz="2400" dirty="0">
                <a:solidFill>
                  <a:schemeClr val="tx1"/>
                </a:solidFill>
              </a:rPr>
              <a:t> da </a:t>
            </a:r>
            <a:r>
              <a:rPr lang="en-US" sz="2400" dirty="0" err="1">
                <a:solidFill>
                  <a:schemeClr val="tx1"/>
                </a:solidFill>
              </a:rPr>
              <a:t>postoji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cvetna</a:t>
            </a:r>
            <a:r>
              <a:rPr lang="en-US" sz="2400" dirty="0">
                <a:solidFill>
                  <a:schemeClr val="tx1"/>
                </a:solidFill>
              </a:rPr>
              <a:t> Nica!</a:t>
            </a: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dirty="0" err="1">
                <a:solidFill>
                  <a:schemeClr val="tx1"/>
                </a:solidFill>
              </a:rPr>
              <a:t>Opet</a:t>
            </a:r>
            <a:r>
              <a:rPr lang="en-US" sz="2400" dirty="0">
                <a:solidFill>
                  <a:schemeClr val="tx1"/>
                </a:solidFill>
              </a:rPr>
              <a:t> se </a:t>
            </a:r>
            <a:r>
              <a:rPr lang="en-US" sz="2400" dirty="0" err="1">
                <a:solidFill>
                  <a:schemeClr val="tx1"/>
                </a:solidFill>
              </a:rPr>
              <a:t>proslavljaju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pomoću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mene</a:t>
            </a:r>
            <a:r>
              <a:rPr lang="en-US" sz="2400" dirty="0">
                <a:solidFill>
                  <a:schemeClr val="tx1"/>
                </a:solidFill>
              </a:rPr>
              <a:t/>
            </a: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dirty="0" err="1">
                <a:solidFill>
                  <a:schemeClr val="tx1"/>
                </a:solidFill>
              </a:rPr>
              <a:t>ljudi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uparloženi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kao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bolnica</a:t>
            </a:r>
            <a:r>
              <a:rPr lang="en-US" sz="2400" dirty="0">
                <a:solidFill>
                  <a:schemeClr val="tx1"/>
                </a:solidFill>
              </a:rPr>
              <a:t/>
            </a: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dirty="0" err="1">
                <a:solidFill>
                  <a:schemeClr val="tx1"/>
                </a:solidFill>
              </a:rPr>
              <a:t>i</a:t>
            </a:r>
            <a:r>
              <a:rPr lang="en-US" sz="2400" dirty="0">
                <a:solidFill>
                  <a:schemeClr val="tx1"/>
                </a:solidFill>
              </a:rPr>
              <a:t>, ko </a:t>
            </a:r>
            <a:r>
              <a:rPr lang="en-US" sz="2400" dirty="0" err="1">
                <a:solidFill>
                  <a:schemeClr val="tx1"/>
                </a:solidFill>
              </a:rPr>
              <a:t>poslovica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otrcane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žene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  <a:p>
            <a:pPr marL="0" indent="0" fontAlgn="base">
              <a:buNone/>
            </a:pP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21604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230D15B-7464-435F-9E43-303C4A1899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8675" y="969645"/>
            <a:ext cx="10515600" cy="5791200"/>
          </a:xfrm>
        </p:spPr>
        <p:txBody>
          <a:bodyPr>
            <a:normAutofit fontScale="92500" lnSpcReduction="20000"/>
          </a:bodyPr>
          <a:lstStyle/>
          <a:p>
            <a:pPr fontAlgn="base"/>
            <a:r>
              <a:rPr lang="en-US" sz="1900" dirty="0" err="1">
                <a:solidFill>
                  <a:schemeClr val="tx1"/>
                </a:solidFill>
              </a:rPr>
              <a:t>Marija</a:t>
            </a:r>
            <a:r>
              <a:rPr lang="en-US" sz="1900" dirty="0">
                <a:solidFill>
                  <a:schemeClr val="tx1"/>
                </a:solidFill>
              </a:rPr>
              <a:t>! </a:t>
            </a:r>
            <a:r>
              <a:rPr lang="en-US" sz="1900" dirty="0" err="1">
                <a:solidFill>
                  <a:schemeClr val="tx1"/>
                </a:solidFill>
              </a:rPr>
              <a:t>Marija</a:t>
            </a:r>
            <a:r>
              <a:rPr lang="en-US" sz="1900" dirty="0">
                <a:solidFill>
                  <a:schemeClr val="tx1"/>
                </a:solidFill>
              </a:rPr>
              <a:t>! </a:t>
            </a:r>
            <a:r>
              <a:rPr lang="en-US" sz="1900" dirty="0" err="1">
                <a:solidFill>
                  <a:schemeClr val="tx1"/>
                </a:solidFill>
              </a:rPr>
              <a:t>Marija</a:t>
            </a:r>
            <a:r>
              <a:rPr lang="en-US" sz="1900" dirty="0">
                <a:solidFill>
                  <a:schemeClr val="tx1"/>
                </a:solidFill>
              </a:rPr>
              <a:t>!</a:t>
            </a:r>
            <a:br>
              <a:rPr lang="en-US" sz="1900" dirty="0">
                <a:solidFill>
                  <a:schemeClr val="tx1"/>
                </a:solidFill>
              </a:rPr>
            </a:br>
            <a:r>
              <a:rPr lang="en-US" sz="1900" dirty="0" err="1">
                <a:solidFill>
                  <a:schemeClr val="tx1"/>
                </a:solidFill>
              </a:rPr>
              <a:t>Pusti</a:t>
            </a:r>
            <a:r>
              <a:rPr lang="en-US" sz="1900" dirty="0">
                <a:solidFill>
                  <a:schemeClr val="tx1"/>
                </a:solidFill>
              </a:rPr>
              <a:t> me, </a:t>
            </a:r>
            <a:r>
              <a:rPr lang="en-US" sz="1900" dirty="0" err="1">
                <a:solidFill>
                  <a:schemeClr val="tx1"/>
                </a:solidFill>
              </a:rPr>
              <a:t>Marija</a:t>
            </a:r>
            <a:r>
              <a:rPr lang="en-US" sz="1900" dirty="0">
                <a:solidFill>
                  <a:schemeClr val="tx1"/>
                </a:solidFill>
              </a:rPr>
              <a:t>!</a:t>
            </a:r>
            <a:br>
              <a:rPr lang="en-US" sz="1900" dirty="0">
                <a:solidFill>
                  <a:schemeClr val="tx1"/>
                </a:solidFill>
              </a:rPr>
            </a:br>
            <a:r>
              <a:rPr lang="en-US" sz="1900" dirty="0">
                <a:solidFill>
                  <a:schemeClr val="tx1"/>
                </a:solidFill>
              </a:rPr>
              <a:t>ne </a:t>
            </a:r>
            <a:r>
              <a:rPr lang="en-US" sz="1900" dirty="0" err="1">
                <a:solidFill>
                  <a:schemeClr val="tx1"/>
                </a:solidFill>
              </a:rPr>
              <a:t>mogu</a:t>
            </a:r>
            <a:r>
              <a:rPr lang="en-US" sz="1900" dirty="0">
                <a:solidFill>
                  <a:schemeClr val="tx1"/>
                </a:solidFill>
              </a:rPr>
              <a:t> </a:t>
            </a:r>
            <a:r>
              <a:rPr lang="en-US" sz="1900" dirty="0" err="1">
                <a:solidFill>
                  <a:schemeClr val="tx1"/>
                </a:solidFill>
              </a:rPr>
              <a:t>ostati</a:t>
            </a:r>
            <a:r>
              <a:rPr lang="en-US" sz="1900" dirty="0">
                <a:solidFill>
                  <a:schemeClr val="tx1"/>
                </a:solidFill>
              </a:rPr>
              <a:t> </a:t>
            </a:r>
            <a:r>
              <a:rPr lang="en-US" sz="1900" dirty="0" err="1">
                <a:solidFill>
                  <a:schemeClr val="tx1"/>
                </a:solidFill>
              </a:rPr>
              <a:t>na</a:t>
            </a:r>
            <a:r>
              <a:rPr lang="en-US" sz="1900" dirty="0">
                <a:solidFill>
                  <a:schemeClr val="tx1"/>
                </a:solidFill>
              </a:rPr>
              <a:t> </a:t>
            </a:r>
            <a:r>
              <a:rPr lang="en-US" sz="1900" dirty="0" err="1">
                <a:solidFill>
                  <a:schemeClr val="tx1"/>
                </a:solidFill>
              </a:rPr>
              <a:t>ulicama</a:t>
            </a:r>
            <a:r>
              <a:rPr lang="en-US" sz="1900" dirty="0">
                <a:solidFill>
                  <a:schemeClr val="tx1"/>
                </a:solidFill>
              </a:rPr>
              <a:t>!</a:t>
            </a:r>
          </a:p>
          <a:p>
            <a:pPr fontAlgn="base"/>
            <a:r>
              <a:rPr lang="en-US" sz="1900" dirty="0" err="1">
                <a:solidFill>
                  <a:schemeClr val="tx1"/>
                </a:solidFill>
              </a:rPr>
              <a:t>Nećeš</a:t>
            </a:r>
            <a:r>
              <a:rPr lang="en-US" sz="1900" dirty="0">
                <a:solidFill>
                  <a:schemeClr val="tx1"/>
                </a:solidFill>
              </a:rPr>
              <a:t>?</a:t>
            </a:r>
          </a:p>
          <a:p>
            <a:pPr fontAlgn="base"/>
            <a:r>
              <a:rPr lang="en-US" sz="1900" dirty="0" err="1">
                <a:solidFill>
                  <a:schemeClr val="tx1"/>
                </a:solidFill>
              </a:rPr>
              <a:t>Čekaš</a:t>
            </a:r>
            <a:r>
              <a:rPr lang="en-US" sz="1900" dirty="0">
                <a:solidFill>
                  <a:schemeClr val="tx1"/>
                </a:solidFill>
              </a:rPr>
              <a:t/>
            </a:r>
            <a:br>
              <a:rPr lang="en-US" sz="1900" dirty="0">
                <a:solidFill>
                  <a:schemeClr val="tx1"/>
                </a:solidFill>
              </a:rPr>
            </a:br>
            <a:r>
              <a:rPr lang="en-US" sz="1900" dirty="0" err="1">
                <a:solidFill>
                  <a:schemeClr val="tx1"/>
                </a:solidFill>
              </a:rPr>
              <a:t>dok</a:t>
            </a:r>
            <a:r>
              <a:rPr lang="en-US" sz="1900" dirty="0">
                <a:solidFill>
                  <a:schemeClr val="tx1"/>
                </a:solidFill>
              </a:rPr>
              <a:t> </a:t>
            </a:r>
            <a:r>
              <a:rPr lang="en-US" sz="1900" dirty="0" err="1">
                <a:solidFill>
                  <a:schemeClr val="tx1"/>
                </a:solidFill>
              </a:rPr>
              <a:t>upalih</a:t>
            </a:r>
            <a:r>
              <a:rPr lang="en-US" sz="1900" dirty="0">
                <a:solidFill>
                  <a:schemeClr val="tx1"/>
                </a:solidFill>
              </a:rPr>
              <a:t> </a:t>
            </a:r>
            <a:r>
              <a:rPr lang="en-US" sz="1900" dirty="0" err="1">
                <a:solidFill>
                  <a:schemeClr val="tx1"/>
                </a:solidFill>
              </a:rPr>
              <a:t>obraza</a:t>
            </a:r>
            <a:r>
              <a:rPr lang="en-US" sz="1900" dirty="0">
                <a:solidFill>
                  <a:schemeClr val="tx1"/>
                </a:solidFill>
              </a:rPr>
              <a:t> </a:t>
            </a:r>
            <a:r>
              <a:rPr lang="en-US" sz="1900" dirty="0" err="1">
                <a:solidFill>
                  <a:schemeClr val="tx1"/>
                </a:solidFill>
              </a:rPr>
              <a:t>grubo</a:t>
            </a:r>
            <a:r>
              <a:rPr lang="en-US" sz="1900" dirty="0">
                <a:solidFill>
                  <a:schemeClr val="tx1"/>
                </a:solidFill>
              </a:rPr>
              <a:t>,</a:t>
            </a:r>
            <a:br>
              <a:rPr lang="en-US" sz="1900" dirty="0">
                <a:solidFill>
                  <a:schemeClr val="tx1"/>
                </a:solidFill>
              </a:rPr>
            </a:br>
            <a:r>
              <a:rPr lang="en-US" sz="1900" dirty="0" err="1">
                <a:solidFill>
                  <a:schemeClr val="tx1"/>
                </a:solidFill>
              </a:rPr>
              <a:t>bljutav</a:t>
            </a:r>
            <a:r>
              <a:rPr lang="en-US" sz="1900" dirty="0">
                <a:solidFill>
                  <a:schemeClr val="tx1"/>
                </a:solidFill>
              </a:rPr>
              <a:t>,</a:t>
            </a:r>
            <a:br>
              <a:rPr lang="en-US" sz="1900" dirty="0">
                <a:solidFill>
                  <a:schemeClr val="tx1"/>
                </a:solidFill>
              </a:rPr>
            </a:br>
            <a:r>
              <a:rPr lang="en-US" sz="1900" dirty="0" err="1">
                <a:solidFill>
                  <a:schemeClr val="tx1"/>
                </a:solidFill>
              </a:rPr>
              <a:t>i</a:t>
            </a:r>
            <a:r>
              <a:rPr lang="en-US" sz="1900" dirty="0">
                <a:solidFill>
                  <a:schemeClr val="tx1"/>
                </a:solidFill>
              </a:rPr>
              <a:t> </a:t>
            </a:r>
            <a:r>
              <a:rPr lang="en-US" sz="1900" dirty="0" err="1">
                <a:solidFill>
                  <a:schemeClr val="tx1"/>
                </a:solidFill>
              </a:rPr>
              <a:t>isproban</a:t>
            </a:r>
            <a:r>
              <a:rPr lang="en-US" sz="1900" dirty="0">
                <a:solidFill>
                  <a:schemeClr val="tx1"/>
                </a:solidFill>
              </a:rPr>
              <a:t> </a:t>
            </a:r>
            <a:r>
              <a:rPr lang="en-US" sz="1900" dirty="0" err="1">
                <a:solidFill>
                  <a:schemeClr val="tx1"/>
                </a:solidFill>
              </a:rPr>
              <a:t>na</a:t>
            </a:r>
            <a:r>
              <a:rPr lang="en-US" sz="1900" dirty="0">
                <a:solidFill>
                  <a:schemeClr val="tx1"/>
                </a:solidFill>
              </a:rPr>
              <a:t> </a:t>
            </a:r>
            <a:r>
              <a:rPr lang="en-US" sz="1900" dirty="0" err="1">
                <a:solidFill>
                  <a:schemeClr val="tx1"/>
                </a:solidFill>
              </a:rPr>
              <a:t>svemu</a:t>
            </a:r>
            <a:r>
              <a:rPr lang="en-US" sz="1900" dirty="0">
                <a:solidFill>
                  <a:schemeClr val="tx1"/>
                </a:solidFill>
              </a:rPr>
              <a:t> </a:t>
            </a:r>
            <a:r>
              <a:rPr lang="en-US" sz="1900" dirty="0" err="1">
                <a:solidFill>
                  <a:schemeClr val="tx1"/>
                </a:solidFill>
              </a:rPr>
              <a:t>lošem</a:t>
            </a:r>
            <a:r>
              <a:rPr lang="en-US" sz="1900" dirty="0">
                <a:solidFill>
                  <a:schemeClr val="tx1"/>
                </a:solidFill>
              </a:rPr>
              <a:t>,</a:t>
            </a:r>
            <a:br>
              <a:rPr lang="en-US" sz="1900" dirty="0">
                <a:solidFill>
                  <a:schemeClr val="tx1"/>
                </a:solidFill>
              </a:rPr>
            </a:br>
            <a:r>
              <a:rPr lang="en-US" sz="1900" dirty="0" err="1">
                <a:solidFill>
                  <a:schemeClr val="tx1"/>
                </a:solidFill>
              </a:rPr>
              <a:t>dođem</a:t>
            </a:r>
            <a:r>
              <a:rPr lang="en-US" sz="1900" dirty="0">
                <a:solidFill>
                  <a:schemeClr val="tx1"/>
                </a:solidFill>
              </a:rPr>
              <a:t/>
            </a:r>
            <a:br>
              <a:rPr lang="en-US" sz="1900" dirty="0">
                <a:solidFill>
                  <a:schemeClr val="tx1"/>
                </a:solidFill>
              </a:rPr>
            </a:br>
            <a:r>
              <a:rPr lang="en-US" sz="1900" dirty="0" err="1">
                <a:solidFill>
                  <a:schemeClr val="tx1"/>
                </a:solidFill>
              </a:rPr>
              <a:t>i</a:t>
            </a:r>
            <a:r>
              <a:rPr lang="en-US" sz="1900" dirty="0">
                <a:solidFill>
                  <a:schemeClr val="tx1"/>
                </a:solidFill>
              </a:rPr>
              <a:t> </a:t>
            </a:r>
            <a:r>
              <a:rPr lang="en-US" sz="1900" dirty="0" err="1">
                <a:solidFill>
                  <a:schemeClr val="tx1"/>
                </a:solidFill>
              </a:rPr>
              <a:t>procedim</a:t>
            </a:r>
            <a:r>
              <a:rPr lang="en-US" sz="1900" dirty="0">
                <a:solidFill>
                  <a:schemeClr val="tx1"/>
                </a:solidFill>
              </a:rPr>
              <a:t> </a:t>
            </a:r>
            <a:r>
              <a:rPr lang="en-US" sz="1900" dirty="0" err="1">
                <a:solidFill>
                  <a:schemeClr val="tx1"/>
                </a:solidFill>
              </a:rPr>
              <a:t>bezubo</a:t>
            </a:r>
            <a:r>
              <a:rPr lang="en-US" sz="1900" dirty="0">
                <a:solidFill>
                  <a:schemeClr val="tx1"/>
                </a:solidFill>
              </a:rPr>
              <a:t/>
            </a:r>
            <a:br>
              <a:rPr lang="en-US" sz="1900" dirty="0">
                <a:solidFill>
                  <a:schemeClr val="tx1"/>
                </a:solidFill>
              </a:rPr>
            </a:br>
            <a:r>
              <a:rPr lang="en-US" sz="1900" dirty="0">
                <a:solidFill>
                  <a:schemeClr val="tx1"/>
                </a:solidFill>
              </a:rPr>
              <a:t>da </a:t>
            </a:r>
            <a:r>
              <a:rPr lang="en-US" sz="1900" dirty="0" err="1">
                <a:solidFill>
                  <a:schemeClr val="tx1"/>
                </a:solidFill>
              </a:rPr>
              <a:t>sam</a:t>
            </a:r>
            <a:r>
              <a:rPr lang="en-US" sz="1900" dirty="0">
                <a:solidFill>
                  <a:schemeClr val="tx1"/>
                </a:solidFill>
              </a:rPr>
              <a:t> ja </a:t>
            </a:r>
            <a:r>
              <a:rPr lang="en-US" sz="1900" dirty="0" err="1">
                <a:solidFill>
                  <a:schemeClr val="tx1"/>
                </a:solidFill>
              </a:rPr>
              <a:t>danas</a:t>
            </a:r>
            <a:r>
              <a:rPr lang="en-US" sz="1900" dirty="0">
                <a:solidFill>
                  <a:schemeClr val="tx1"/>
                </a:solidFill>
              </a:rPr>
              <a:t/>
            </a:r>
            <a:br>
              <a:rPr lang="en-US" sz="1900" dirty="0">
                <a:solidFill>
                  <a:schemeClr val="tx1"/>
                </a:solidFill>
              </a:rPr>
            </a:br>
            <a:r>
              <a:rPr lang="en-US" sz="1900" dirty="0">
                <a:solidFill>
                  <a:schemeClr val="tx1"/>
                </a:solidFill>
              </a:rPr>
              <a:t>„</a:t>
            </a:r>
            <a:r>
              <a:rPr lang="en-US" sz="1900" dirty="0" err="1">
                <a:solidFill>
                  <a:schemeClr val="tx1"/>
                </a:solidFill>
              </a:rPr>
              <a:t>neobično</a:t>
            </a:r>
            <a:r>
              <a:rPr lang="en-US" sz="1900" dirty="0">
                <a:solidFill>
                  <a:schemeClr val="tx1"/>
                </a:solidFill>
              </a:rPr>
              <a:t> </a:t>
            </a:r>
            <a:r>
              <a:rPr lang="en-US" sz="1900" dirty="0" err="1">
                <a:solidFill>
                  <a:schemeClr val="tx1"/>
                </a:solidFill>
              </a:rPr>
              <a:t>pošten</a:t>
            </a:r>
            <a:r>
              <a:rPr lang="en-US" sz="1900" dirty="0">
                <a:solidFill>
                  <a:schemeClr val="tx1"/>
                </a:solidFill>
              </a:rPr>
              <a:t>“</a:t>
            </a:r>
          </a:p>
          <a:p>
            <a:pPr fontAlgn="base"/>
            <a:r>
              <a:rPr lang="en-US" sz="1900" dirty="0" err="1">
                <a:solidFill>
                  <a:schemeClr val="tx1"/>
                </a:solidFill>
              </a:rPr>
              <a:t>Marija</a:t>
            </a:r>
            <a:r>
              <a:rPr lang="en-US" sz="1900" dirty="0">
                <a:solidFill>
                  <a:schemeClr val="tx1"/>
                </a:solidFill>
              </a:rPr>
              <a:t/>
            </a:r>
            <a:br>
              <a:rPr lang="en-US" sz="1900" dirty="0">
                <a:solidFill>
                  <a:schemeClr val="tx1"/>
                </a:solidFill>
              </a:rPr>
            </a:br>
            <a:r>
              <a:rPr lang="en-US" sz="1900" dirty="0" err="1">
                <a:solidFill>
                  <a:schemeClr val="tx1"/>
                </a:solidFill>
              </a:rPr>
              <a:t>vidiš</a:t>
            </a:r>
            <a:r>
              <a:rPr lang="en-US" sz="1900" dirty="0">
                <a:solidFill>
                  <a:schemeClr val="tx1"/>
                </a:solidFill>
              </a:rPr>
              <a:t> –</a:t>
            </a:r>
            <a:br>
              <a:rPr lang="en-US" sz="1900" dirty="0">
                <a:solidFill>
                  <a:schemeClr val="tx1"/>
                </a:solidFill>
              </a:rPr>
            </a:br>
            <a:r>
              <a:rPr lang="en-US" sz="1900" dirty="0">
                <a:solidFill>
                  <a:schemeClr val="tx1"/>
                </a:solidFill>
              </a:rPr>
              <a:t>ja se, </a:t>
            </a:r>
            <a:r>
              <a:rPr lang="en-US" sz="1900" dirty="0" err="1">
                <a:solidFill>
                  <a:schemeClr val="tx1"/>
                </a:solidFill>
              </a:rPr>
              <a:t>već</a:t>
            </a:r>
            <a:r>
              <a:rPr lang="en-US" sz="1900" dirty="0">
                <a:solidFill>
                  <a:schemeClr val="tx1"/>
                </a:solidFill>
              </a:rPr>
              <a:t> </a:t>
            </a:r>
            <a:r>
              <a:rPr lang="en-US" sz="1900" dirty="0" err="1">
                <a:solidFill>
                  <a:schemeClr val="tx1"/>
                </a:solidFill>
              </a:rPr>
              <a:t>poguren</a:t>
            </a:r>
            <a:r>
              <a:rPr lang="en-US" sz="1900" dirty="0">
                <a:solidFill>
                  <a:schemeClr val="tx1"/>
                </a:solidFill>
              </a:rPr>
              <a:t>, </a:t>
            </a:r>
            <a:r>
              <a:rPr lang="en-US" sz="1900" dirty="0" err="1">
                <a:solidFill>
                  <a:schemeClr val="tx1"/>
                </a:solidFill>
              </a:rPr>
              <a:t>slamam</a:t>
            </a:r>
            <a:r>
              <a:rPr lang="en-US" sz="1900" dirty="0">
                <a:solidFill>
                  <a:schemeClr val="tx1"/>
                </a:solidFill>
              </a:rPr>
              <a:t>.</a:t>
            </a:r>
            <a:br>
              <a:rPr lang="en-US" sz="1900" dirty="0">
                <a:solidFill>
                  <a:schemeClr val="tx1"/>
                </a:solidFill>
              </a:rPr>
            </a:br>
            <a:r>
              <a:rPr lang="en-US" sz="1900" dirty="0" err="1">
                <a:solidFill>
                  <a:schemeClr val="tx1"/>
                </a:solidFill>
              </a:rPr>
              <a:t>Gomila</a:t>
            </a:r>
            <a:r>
              <a:rPr lang="en-US" sz="1900" dirty="0">
                <a:solidFill>
                  <a:schemeClr val="tx1"/>
                </a:solidFill>
              </a:rPr>
              <a:t> </a:t>
            </a:r>
            <a:r>
              <a:rPr lang="en-US" sz="1900" dirty="0" err="1">
                <a:solidFill>
                  <a:schemeClr val="tx1"/>
                </a:solidFill>
              </a:rPr>
              <a:t>što</a:t>
            </a:r>
            <a:r>
              <a:rPr lang="en-US" sz="1900" dirty="0">
                <a:solidFill>
                  <a:schemeClr val="tx1"/>
                </a:solidFill>
              </a:rPr>
              <a:t> je</a:t>
            </a:r>
            <a:br>
              <a:rPr lang="en-US" sz="1900" dirty="0">
                <a:solidFill>
                  <a:schemeClr val="tx1"/>
                </a:solidFill>
              </a:rPr>
            </a:br>
            <a:r>
              <a:rPr lang="en-US" sz="1900" dirty="0">
                <a:solidFill>
                  <a:schemeClr val="tx1"/>
                </a:solidFill>
              </a:rPr>
              <a:t>u </a:t>
            </a:r>
            <a:r>
              <a:rPr lang="en-US" sz="1900" dirty="0" err="1">
                <a:solidFill>
                  <a:schemeClr val="tx1"/>
                </a:solidFill>
              </a:rPr>
              <a:t>četvorospratnim</a:t>
            </a:r>
            <a:r>
              <a:rPr lang="en-US" sz="1900" dirty="0">
                <a:solidFill>
                  <a:schemeClr val="tx1"/>
                </a:solidFill>
              </a:rPr>
              <a:t> </a:t>
            </a:r>
            <a:r>
              <a:rPr lang="en-US" sz="1900" dirty="0" err="1">
                <a:solidFill>
                  <a:schemeClr val="tx1"/>
                </a:solidFill>
              </a:rPr>
              <a:t>gušama</a:t>
            </a:r>
            <a:r>
              <a:rPr lang="en-US" sz="1900" dirty="0">
                <a:solidFill>
                  <a:schemeClr val="tx1"/>
                </a:solidFill>
              </a:rPr>
              <a:t> </a:t>
            </a:r>
            <a:r>
              <a:rPr lang="en-US" sz="1900" dirty="0" err="1">
                <a:solidFill>
                  <a:schemeClr val="tx1"/>
                </a:solidFill>
              </a:rPr>
              <a:t>salo</a:t>
            </a:r>
            <a:r>
              <a:rPr lang="en-US" sz="1900" dirty="0">
                <a:solidFill>
                  <a:schemeClr val="tx1"/>
                </a:solidFill>
              </a:rPr>
              <a:t> </a:t>
            </a:r>
            <a:r>
              <a:rPr lang="en-US" sz="1900" dirty="0" err="1">
                <a:solidFill>
                  <a:schemeClr val="tx1"/>
                </a:solidFill>
              </a:rPr>
              <a:t>dubila</a:t>
            </a:r>
            <a:r>
              <a:rPr lang="en-US" sz="1900" dirty="0">
                <a:solidFill>
                  <a:schemeClr val="tx1"/>
                </a:solidFill>
              </a:rPr>
              <a:t>,</a:t>
            </a:r>
            <a:br>
              <a:rPr lang="en-US" sz="1900" dirty="0">
                <a:solidFill>
                  <a:schemeClr val="tx1"/>
                </a:solidFill>
              </a:rPr>
            </a:br>
            <a:r>
              <a:rPr lang="en-US" sz="1900" dirty="0" err="1">
                <a:solidFill>
                  <a:schemeClr val="tx1"/>
                </a:solidFill>
              </a:rPr>
              <a:t>isturajući</a:t>
            </a:r>
            <a:r>
              <a:rPr lang="en-US" sz="1900" dirty="0">
                <a:solidFill>
                  <a:schemeClr val="tx1"/>
                </a:solidFill>
              </a:rPr>
              <a:t> </a:t>
            </a:r>
            <a:r>
              <a:rPr lang="en-US" sz="1900" dirty="0" err="1">
                <a:solidFill>
                  <a:schemeClr val="tx1"/>
                </a:solidFill>
              </a:rPr>
              <a:t>očice</a:t>
            </a:r>
            <a:r>
              <a:rPr lang="en-US" sz="1900" dirty="0">
                <a:solidFill>
                  <a:schemeClr val="tx1"/>
                </a:solidFill>
              </a:rPr>
              <a:t>,</a:t>
            </a:r>
            <a:br>
              <a:rPr lang="en-US" sz="1900" dirty="0">
                <a:solidFill>
                  <a:schemeClr val="tx1"/>
                </a:solidFill>
              </a:rPr>
            </a:br>
            <a:r>
              <a:rPr lang="en-US" sz="1900" dirty="0" err="1">
                <a:solidFill>
                  <a:schemeClr val="tx1"/>
                </a:solidFill>
              </a:rPr>
              <a:t>izgubljene</a:t>
            </a:r>
            <a:r>
              <a:rPr lang="en-US" sz="1900" dirty="0">
                <a:solidFill>
                  <a:schemeClr val="tx1"/>
                </a:solidFill>
              </a:rPr>
              <a:t> u </a:t>
            </a:r>
            <a:r>
              <a:rPr lang="en-US" sz="1900" dirty="0" err="1">
                <a:solidFill>
                  <a:schemeClr val="tx1"/>
                </a:solidFill>
              </a:rPr>
              <a:t>dugom</a:t>
            </a:r>
            <a:r>
              <a:rPr lang="en-US" sz="1900" dirty="0">
                <a:solidFill>
                  <a:schemeClr val="tx1"/>
                </a:solidFill>
              </a:rPr>
              <a:t> </a:t>
            </a:r>
            <a:r>
              <a:rPr lang="en-US" sz="1900" dirty="0" err="1">
                <a:solidFill>
                  <a:schemeClr val="tx1"/>
                </a:solidFill>
              </a:rPr>
              <a:t>traganju</a:t>
            </a:r>
            <a:r>
              <a:rPr lang="en-US" sz="1900" dirty="0">
                <a:solidFill>
                  <a:schemeClr val="tx1"/>
                </a:solidFill>
              </a:rPr>
              <a:t> –</a:t>
            </a:r>
            <a:br>
              <a:rPr lang="en-US" sz="1900" dirty="0">
                <a:solidFill>
                  <a:schemeClr val="tx1"/>
                </a:solidFill>
              </a:rPr>
            </a:br>
            <a:r>
              <a:rPr lang="en-US" sz="1900" dirty="0" err="1">
                <a:solidFill>
                  <a:schemeClr val="tx1"/>
                </a:solidFill>
              </a:rPr>
              <a:t>smeje</a:t>
            </a:r>
            <a:r>
              <a:rPr lang="en-US" sz="1900" dirty="0">
                <a:solidFill>
                  <a:schemeClr val="tx1"/>
                </a:solidFill>
              </a:rPr>
              <a:t> se</a:t>
            </a:r>
            <a:br>
              <a:rPr lang="en-US" sz="1900" dirty="0">
                <a:solidFill>
                  <a:schemeClr val="tx1"/>
                </a:solidFill>
              </a:rPr>
            </a:br>
            <a:r>
              <a:rPr lang="en-US" sz="1900" dirty="0" err="1">
                <a:solidFill>
                  <a:schemeClr val="tx1"/>
                </a:solidFill>
              </a:rPr>
              <a:t>što</a:t>
            </a:r>
            <a:r>
              <a:rPr lang="en-US" sz="1900" dirty="0">
                <a:solidFill>
                  <a:schemeClr val="tx1"/>
                </a:solidFill>
              </a:rPr>
              <a:t> je </a:t>
            </a:r>
            <a:r>
              <a:rPr lang="en-US" sz="1900" dirty="0" err="1">
                <a:solidFill>
                  <a:schemeClr val="tx1"/>
                </a:solidFill>
              </a:rPr>
              <a:t>ipak</a:t>
            </a:r>
            <a:r>
              <a:rPr lang="en-US" sz="1900" dirty="0">
                <a:solidFill>
                  <a:schemeClr val="tx1"/>
                </a:solidFill>
              </a:rPr>
              <a:t/>
            </a:r>
            <a:br>
              <a:rPr lang="en-US" sz="1900" dirty="0">
                <a:solidFill>
                  <a:schemeClr val="tx1"/>
                </a:solidFill>
              </a:rPr>
            </a:br>
            <a:r>
              <a:rPr lang="en-US" sz="1900" dirty="0" err="1">
                <a:solidFill>
                  <a:schemeClr val="tx1"/>
                </a:solidFill>
              </a:rPr>
              <a:t>među</a:t>
            </a:r>
            <a:r>
              <a:rPr lang="en-US" sz="1900" dirty="0">
                <a:solidFill>
                  <a:schemeClr val="tx1"/>
                </a:solidFill>
              </a:rPr>
              <a:t> </a:t>
            </a:r>
            <a:r>
              <a:rPr lang="en-US" sz="1900" dirty="0" err="1">
                <a:solidFill>
                  <a:schemeClr val="tx1"/>
                </a:solidFill>
              </a:rPr>
              <a:t>mojim</a:t>
            </a:r>
            <a:r>
              <a:rPr lang="en-US" sz="1900" dirty="0">
                <a:solidFill>
                  <a:schemeClr val="tx1"/>
                </a:solidFill>
              </a:rPr>
              <a:t> </a:t>
            </a:r>
            <a:r>
              <a:rPr lang="en-US" sz="1900" dirty="0" err="1">
                <a:solidFill>
                  <a:schemeClr val="tx1"/>
                </a:solidFill>
              </a:rPr>
              <a:t>zubima</a:t>
            </a:r>
            <a:r>
              <a:rPr lang="en-US" sz="1900" dirty="0">
                <a:solidFill>
                  <a:schemeClr val="tx1"/>
                </a:solidFill>
              </a:rPr>
              <a:t/>
            </a:r>
            <a:br>
              <a:rPr lang="en-US" sz="1900" dirty="0">
                <a:solidFill>
                  <a:schemeClr val="tx1"/>
                </a:solidFill>
              </a:rPr>
            </a:br>
            <a:r>
              <a:rPr lang="en-US" sz="1900" dirty="0" err="1">
                <a:solidFill>
                  <a:schemeClr val="tx1"/>
                </a:solidFill>
              </a:rPr>
              <a:t>ostalo</a:t>
            </a:r>
            <a:r>
              <a:rPr lang="en-US" sz="1900" dirty="0">
                <a:solidFill>
                  <a:schemeClr val="tx1"/>
                </a:solidFill>
              </a:rPr>
              <a:t> </a:t>
            </a:r>
            <a:r>
              <a:rPr lang="en-US" sz="1900" dirty="0" err="1">
                <a:solidFill>
                  <a:schemeClr val="tx1"/>
                </a:solidFill>
              </a:rPr>
              <a:t>bajatih</a:t>
            </a:r>
            <a:r>
              <a:rPr lang="en-US" sz="1900" dirty="0">
                <a:solidFill>
                  <a:schemeClr val="tx1"/>
                </a:solidFill>
              </a:rPr>
              <a:t> </a:t>
            </a:r>
            <a:r>
              <a:rPr lang="en-US" sz="1900" dirty="0" err="1">
                <a:solidFill>
                  <a:schemeClr val="tx1"/>
                </a:solidFill>
              </a:rPr>
              <a:t>mrva</a:t>
            </a:r>
            <a:r>
              <a:rPr lang="en-US" sz="1900" dirty="0">
                <a:solidFill>
                  <a:schemeClr val="tx1"/>
                </a:solidFill>
              </a:rPr>
              <a:t> </a:t>
            </a:r>
            <a:r>
              <a:rPr lang="en-US" sz="1900" dirty="0" err="1">
                <a:solidFill>
                  <a:schemeClr val="tx1"/>
                </a:solidFill>
              </a:rPr>
              <a:t>bivših</a:t>
            </a:r>
            <a:r>
              <a:rPr lang="en-US" sz="1900" dirty="0">
                <a:solidFill>
                  <a:schemeClr val="tx1"/>
                </a:solidFill>
              </a:rPr>
              <a:t> </a:t>
            </a:r>
            <a:r>
              <a:rPr lang="en-US" sz="1900" dirty="0" err="1">
                <a:solidFill>
                  <a:schemeClr val="tx1"/>
                </a:solidFill>
              </a:rPr>
              <a:t>draganja</a:t>
            </a:r>
            <a:r>
              <a:rPr lang="en-US" sz="1900" dirty="0">
                <a:solidFill>
                  <a:schemeClr val="tx1"/>
                </a:solidFill>
              </a:rPr>
              <a:t>.</a:t>
            </a:r>
          </a:p>
          <a:p>
            <a:endParaRPr 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47378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B1F9F01-B63F-4EDD-A841-FAF61BD1C3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6300" y="2002155"/>
            <a:ext cx="10515600" cy="4927283"/>
          </a:xfrm>
        </p:spPr>
        <p:txBody>
          <a:bodyPr>
            <a:normAutofit/>
          </a:bodyPr>
          <a:lstStyle/>
          <a:p>
            <a:pPr fontAlgn="base"/>
            <a:r>
              <a:rPr lang="en-US" dirty="0" err="1">
                <a:solidFill>
                  <a:schemeClr val="tx1"/>
                </a:solidFill>
              </a:rPr>
              <a:t>Kiša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islaka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trotoare</a:t>
            </a:r>
            <a:r>
              <a:rPr lang="en-US" dirty="0">
                <a:solidFill>
                  <a:schemeClr val="tx1"/>
                </a:solidFill>
              </a:rPr>
              <a:t>,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 err="1">
                <a:solidFill>
                  <a:schemeClr val="tx1"/>
                </a:solidFill>
              </a:rPr>
              <a:t>barama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stešnjena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mokra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varalica</a:t>
            </a:r>
            <a:r>
              <a:rPr lang="en-US" dirty="0">
                <a:solidFill>
                  <a:schemeClr val="tx1"/>
                </a:solidFill>
              </a:rPr>
              <a:t>,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 err="1">
                <a:solidFill>
                  <a:schemeClr val="tx1"/>
                </a:solidFill>
              </a:rPr>
              <a:t>leš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ulica</a:t>
            </a:r>
            <a:r>
              <a:rPr lang="en-US" dirty="0">
                <a:solidFill>
                  <a:schemeClr val="tx1"/>
                </a:solidFill>
              </a:rPr>
              <a:t>,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 err="1">
                <a:solidFill>
                  <a:schemeClr val="tx1"/>
                </a:solidFill>
              </a:rPr>
              <a:t>zabijen</a:t>
            </a:r>
            <a:r>
              <a:rPr lang="en-US" dirty="0">
                <a:solidFill>
                  <a:schemeClr val="tx1"/>
                </a:solidFill>
              </a:rPr>
              <a:t> u </a:t>
            </a:r>
            <a:r>
              <a:rPr lang="en-US" dirty="0" err="1">
                <a:solidFill>
                  <a:schemeClr val="tx1"/>
                </a:solidFill>
              </a:rPr>
              <a:t>kaldrmu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liže</a:t>
            </a:r>
            <a:r>
              <a:rPr lang="en-US" dirty="0">
                <a:solidFill>
                  <a:schemeClr val="tx1"/>
                </a:solidFill>
              </a:rPr>
              <a:t>,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a </a:t>
            </a:r>
            <a:r>
              <a:rPr lang="en-US" dirty="0" err="1">
                <a:solidFill>
                  <a:schemeClr val="tx1"/>
                </a:solidFill>
              </a:rPr>
              <a:t>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sivim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trepavicama</a:t>
            </a:r>
            <a:r>
              <a:rPr lang="en-US" dirty="0">
                <a:solidFill>
                  <a:schemeClr val="tx1"/>
                </a:solidFill>
              </a:rPr>
              <a:t> –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da! –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 err="1">
                <a:solidFill>
                  <a:schemeClr val="tx1"/>
                </a:solidFill>
              </a:rPr>
              <a:t>oluka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punih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kiše</a:t>
            </a:r>
            <a:endParaRPr lang="en-US" dirty="0">
              <a:solidFill>
                <a:schemeClr val="tx1"/>
              </a:solidFill>
            </a:endParaRPr>
          </a:p>
          <a:p>
            <a:pPr fontAlgn="base"/>
            <a:r>
              <a:rPr lang="en-US" dirty="0" err="1">
                <a:solidFill>
                  <a:schemeClr val="tx1"/>
                </a:solidFill>
              </a:rPr>
              <a:t>Sve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pešake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gubica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kiše</a:t>
            </a:r>
            <a:r>
              <a:rPr lang="en-US" dirty="0">
                <a:solidFill>
                  <a:schemeClr val="tx1"/>
                </a:solidFill>
              </a:rPr>
              <a:t> je </a:t>
            </a:r>
            <a:r>
              <a:rPr lang="en-US" dirty="0" err="1">
                <a:solidFill>
                  <a:schemeClr val="tx1"/>
                </a:solidFill>
              </a:rPr>
              <a:t>posisala</a:t>
            </a:r>
            <a:r>
              <a:rPr lang="en-US" dirty="0">
                <a:solidFill>
                  <a:schemeClr val="tx1"/>
                </a:solidFill>
              </a:rPr>
              <a:t>,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a u </a:t>
            </a:r>
            <a:r>
              <a:rPr lang="en-US" dirty="0" err="1">
                <a:solidFill>
                  <a:schemeClr val="tx1"/>
                </a:solidFill>
              </a:rPr>
              <a:t>karucama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blešti</a:t>
            </a:r>
            <a:r>
              <a:rPr lang="en-US" dirty="0">
                <a:solidFill>
                  <a:schemeClr val="tx1"/>
                </a:solidFill>
              </a:rPr>
              <a:t> za </a:t>
            </a:r>
            <a:r>
              <a:rPr lang="en-US" dirty="0" err="1">
                <a:solidFill>
                  <a:schemeClr val="tx1"/>
                </a:solidFill>
              </a:rPr>
              <a:t>atletom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atleta</a:t>
            </a:r>
            <a:r>
              <a:rPr lang="en-US" dirty="0">
                <a:solidFill>
                  <a:schemeClr val="tx1"/>
                </a:solidFill>
              </a:rPr>
              <a:t>.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 err="1">
                <a:solidFill>
                  <a:schemeClr val="tx1"/>
                </a:solidFill>
              </a:rPr>
              <a:t>prskavahu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ljudi</a:t>
            </a:r>
            <a:r>
              <a:rPr lang="en-US" dirty="0">
                <a:solidFill>
                  <a:schemeClr val="tx1"/>
                </a:solidFill>
              </a:rPr>
              <a:t/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 err="1">
                <a:solidFill>
                  <a:schemeClr val="tx1"/>
                </a:solidFill>
              </a:rPr>
              <a:t>proćerdavši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sve</a:t>
            </a:r>
            <a:r>
              <a:rPr lang="en-US" dirty="0">
                <a:solidFill>
                  <a:schemeClr val="tx1"/>
                </a:solidFill>
              </a:rPr>
              <a:t>,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kroz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pukotine</a:t>
            </a:r>
            <a:r>
              <a:rPr lang="en-US" dirty="0">
                <a:solidFill>
                  <a:schemeClr val="tx1"/>
                </a:solidFill>
              </a:rPr>
              <a:t> se </a:t>
            </a:r>
            <a:r>
              <a:rPr lang="en-US" dirty="0" err="1">
                <a:solidFill>
                  <a:schemeClr val="tx1"/>
                </a:solidFill>
              </a:rPr>
              <a:t>cedilo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salo</a:t>
            </a:r>
            <a:r>
              <a:rPr lang="en-US" dirty="0">
                <a:solidFill>
                  <a:schemeClr val="tx1"/>
                </a:solidFill>
              </a:rPr>
              <a:t>,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ko </a:t>
            </a:r>
            <a:r>
              <a:rPr lang="en-US" dirty="0" err="1">
                <a:solidFill>
                  <a:schemeClr val="tx1"/>
                </a:solidFill>
              </a:rPr>
              <a:t>mutna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reka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kočijama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oticalo</a:t>
            </a:r>
            <a:r>
              <a:rPr lang="en-US" dirty="0">
                <a:solidFill>
                  <a:schemeClr val="tx1"/>
                </a:solidFill>
              </a:rPr>
              <a:t/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 err="1">
                <a:solidFill>
                  <a:schemeClr val="tx1"/>
                </a:solidFill>
              </a:rPr>
              <a:t>skupa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isisanim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hlebom</a:t>
            </a:r>
            <a:r>
              <a:rPr lang="en-US" dirty="0">
                <a:solidFill>
                  <a:schemeClr val="tx1"/>
                </a:solidFill>
              </a:rPr>
              <a:t/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žvakotinama</a:t>
            </a:r>
            <a:r>
              <a:rPr lang="en-US" dirty="0">
                <a:solidFill>
                  <a:schemeClr val="tx1"/>
                </a:solidFill>
              </a:rPr>
              <a:t/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 err="1">
                <a:solidFill>
                  <a:schemeClr val="tx1"/>
                </a:solidFill>
              </a:rPr>
              <a:t>starih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kotleta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99528366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EC7F02AD-9687-440F-A9DF-FAA6F22270D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662</TotalTime>
  <Words>1154</Words>
  <Application>Microsoft Office PowerPoint</Application>
  <PresentationFormat>Widescreen</PresentationFormat>
  <Paragraphs>109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Century Gothic</vt:lpstr>
      <vt:lpstr>Wingdings 3</vt:lpstr>
      <vt:lpstr>Ion Boardroom</vt:lpstr>
      <vt:lpstr>OBLAK U PANTALONAMA                               Vladimir Majakovski</vt:lpstr>
      <vt:lpstr>PowerPoint Presentation</vt:lpstr>
      <vt:lpstr>OBLAK U PANTALONAMA</vt:lpstr>
      <vt:lpstr>EPSKO – LIRSKE VRSTE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OBLAK U PANTALONAMA</dc:title>
  <dc:creator>Korisnik</dc:creator>
  <cp:lastModifiedBy>Natasa</cp:lastModifiedBy>
  <cp:revision>36</cp:revision>
  <dcterms:created xsi:type="dcterms:W3CDTF">2019-02-10T17:46:35Z</dcterms:created>
  <dcterms:modified xsi:type="dcterms:W3CDTF">2021-03-12T10:59:16Z</dcterms:modified>
</cp:coreProperties>
</file>