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7"/>
  </p:notesMasterIdLst>
  <p:sldIdLst>
    <p:sldId id="264" r:id="rId2"/>
    <p:sldId id="271" r:id="rId3"/>
    <p:sldId id="272" r:id="rId4"/>
    <p:sldId id="265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0E82-0E16-4E65-9541-2169AABF537D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F286-FAB7-4753-9819-F5E833EB8FC0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1515-0955-480A-A557-895620933BD2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CEFF-1C78-45C8-AC8A-38429681F327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AD17-F6F2-48BA-BEE5-560C9157A937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1DC8-A2FE-4653-9523-2B96717DCDD2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22B7-F0FA-4A5F-8FFD-F4A80517A3C0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CD8D-5849-4C25-AD5F-778182CA249C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C0C1-2D14-4384-8240-1A7B1D4EC662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8068-64E9-4134-9A53-743C358746B0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8CBA-0138-4906-9885-B60E4858E64F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821-9547-4AC3-B35C-12FD5C7518C9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304801"/>
            <a:ext cx="5240869" cy="2209800"/>
          </a:xfrm>
        </p:spPr>
        <p:txBody>
          <a:bodyPr>
            <a:normAutofit fontScale="90000"/>
          </a:bodyPr>
          <a:lstStyle/>
          <a:p>
            <a:r>
              <a:rPr lang="en-US" sz="4000" b="1" i="1" dirty="0" err="1" smtClean="0"/>
              <a:t>Osobenosti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pjesni</a:t>
            </a:r>
            <a:r>
              <a:rPr lang="sr-Latn-CS" sz="4000" b="1" i="1" dirty="0" smtClean="0"/>
              <a:t>č</a:t>
            </a:r>
            <a:r>
              <a:rPr lang="en-US" sz="4000" b="1" i="1" dirty="0" err="1" smtClean="0"/>
              <a:t>kog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jezika</a:t>
            </a:r>
            <a:r>
              <a:rPr lang="sr-Latn-CS" sz="4000" b="1" i="1" dirty="0" smtClean="0"/>
              <a:t/>
            </a:r>
            <a:br>
              <a:rPr lang="sr-Latn-CS" sz="4000" b="1" i="1" dirty="0" smtClean="0"/>
            </a:br>
            <a:r>
              <a:rPr lang="sr-Latn-CS" sz="4000" b="1" dirty="0" smtClean="0"/>
              <a:t/>
            </a:r>
            <a:br>
              <a:rPr lang="sr-Latn-CS" sz="4000" b="1" dirty="0" smtClean="0"/>
            </a:b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2590800"/>
            <a:ext cx="5791200" cy="1600200"/>
          </a:xfrm>
        </p:spPr>
        <p:txBody>
          <a:bodyPr>
            <a:normAutofit/>
          </a:bodyPr>
          <a:lstStyle/>
          <a:p>
            <a:r>
              <a:rPr lang="sr-Latn-CS" sz="4400" i="1" dirty="0" smtClean="0">
                <a:solidFill>
                  <a:srgbClr val="FF0000"/>
                </a:solidFill>
                <a:latin typeface="+mj-lt"/>
              </a:rPr>
              <a:t>Domaći zadatak</a:t>
            </a:r>
            <a:endParaRPr lang="en-US" sz="44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5715000"/>
            <a:ext cx="5562600" cy="1006475"/>
          </a:xfrm>
        </p:spPr>
        <p:txBody>
          <a:bodyPr/>
          <a:lstStyle/>
          <a:p>
            <a:r>
              <a:rPr lang="sr-Latn-CS" sz="2000" dirty="0" smtClean="0">
                <a:solidFill>
                  <a:schemeClr val="tx1"/>
                </a:solidFill>
              </a:rPr>
              <a:t>Za odjeljenja: </a:t>
            </a:r>
            <a:r>
              <a:rPr lang="en-US" sz="2000" dirty="0" smtClean="0">
                <a:solidFill>
                  <a:schemeClr val="tx1"/>
                </a:solidFill>
              </a:rPr>
              <a:t>S1A, S1D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5" descr="j00787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62242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800" dirty="0" smtClean="0"/>
              <a:t>Veče</a:t>
            </a:r>
            <a:r>
              <a:rPr lang="sr-Latn-CS" sz="2000" dirty="0" smtClean="0"/>
              <a:t>                                                        Vojislav Ilić   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 smtClean="0"/>
              <a:t>Rumene</a:t>
            </a:r>
            <a:r>
              <a:rPr lang="en-US" dirty="0" smtClean="0"/>
              <a:t> </a:t>
            </a:r>
            <a:r>
              <a:rPr lang="en-US" dirty="0" err="1" smtClean="0"/>
              <a:t>pruge</a:t>
            </a:r>
            <a:r>
              <a:rPr lang="en-US" dirty="0" smtClean="0"/>
              <a:t>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šaraju</a:t>
            </a:r>
            <a:r>
              <a:rPr lang="en-US" dirty="0" smtClean="0"/>
              <a:t> </a:t>
            </a:r>
            <a:r>
              <a:rPr lang="en-US" dirty="0" err="1" smtClean="0"/>
              <a:t>daleki</a:t>
            </a:r>
            <a:r>
              <a:rPr lang="en-US" dirty="0" smtClean="0"/>
              <a:t> </a:t>
            </a:r>
            <a:r>
              <a:rPr lang="en-US" dirty="0" err="1" smtClean="0"/>
              <a:t>zapad</a:t>
            </a:r>
            <a:endParaRPr lang="en-US" dirty="0" smtClean="0"/>
          </a:p>
          <a:p>
            <a:r>
              <a:rPr lang="en-US" dirty="0" err="1" smtClean="0"/>
              <a:t>Klonuo</a:t>
            </a:r>
            <a:r>
              <a:rPr lang="en-US" dirty="0" smtClean="0"/>
              <a:t> </a:t>
            </a:r>
            <a:r>
              <a:rPr lang="en-US" dirty="0" err="1" smtClean="0"/>
              <a:t>počiva</a:t>
            </a:r>
            <a:r>
              <a:rPr lang="en-US" dirty="0" smtClean="0"/>
              <a:t> </a:t>
            </a:r>
            <a:r>
              <a:rPr lang="en-US" dirty="0" err="1" smtClean="0"/>
              <a:t>svet</a:t>
            </a:r>
            <a:r>
              <a:rPr lang="en-US" dirty="0" smtClean="0"/>
              <a:t>. Sa </a:t>
            </a:r>
            <a:r>
              <a:rPr lang="en-US" dirty="0" err="1" smtClean="0"/>
              <a:t>mirnih</a:t>
            </a:r>
            <a:r>
              <a:rPr lang="en-US" dirty="0" smtClean="0"/>
              <a:t> </a:t>
            </a:r>
            <a:r>
              <a:rPr lang="en-US" dirty="0" err="1" smtClean="0"/>
              <a:t>dalekih</a:t>
            </a:r>
            <a:r>
              <a:rPr lang="en-US" dirty="0" smtClean="0"/>
              <a:t> </a:t>
            </a:r>
            <a:r>
              <a:rPr lang="en-US" dirty="0" err="1" smtClean="0"/>
              <a:t>polja</a:t>
            </a:r>
            <a:endParaRPr lang="en-US" dirty="0" smtClean="0"/>
          </a:p>
          <a:p>
            <a:r>
              <a:rPr lang="en-US" dirty="0" err="1" smtClean="0"/>
              <a:t>Umorni</a:t>
            </a:r>
            <a:r>
              <a:rPr lang="en-US" dirty="0" smtClean="0"/>
              <a:t> </a:t>
            </a:r>
            <a:r>
              <a:rPr lang="en-US" dirty="0" err="1" smtClean="0"/>
              <a:t>ratar</a:t>
            </a:r>
            <a:r>
              <a:rPr lang="en-US" dirty="0" smtClean="0"/>
              <a:t> s </a:t>
            </a:r>
            <a:r>
              <a:rPr lang="en-US" dirty="0" err="1" smtClean="0"/>
              <a:t>pesmom</a:t>
            </a:r>
            <a:r>
              <a:rPr lang="en-US" dirty="0" smtClean="0"/>
              <a:t> </a:t>
            </a:r>
            <a:r>
              <a:rPr lang="en-US" dirty="0" err="1" smtClean="0"/>
              <a:t>žurno</a:t>
            </a:r>
            <a:r>
              <a:rPr lang="en-US" dirty="0" smtClean="0"/>
              <a:t> se </a:t>
            </a:r>
            <a:r>
              <a:rPr lang="en-US" dirty="0" err="1" smtClean="0"/>
              <a:t>noćištu</a:t>
            </a:r>
            <a:r>
              <a:rPr lang="en-US" dirty="0" smtClean="0"/>
              <a:t> </a:t>
            </a:r>
            <a:r>
              <a:rPr lang="en-US" dirty="0" err="1" smtClean="0"/>
              <a:t>sprema</a:t>
            </a:r>
            <a:r>
              <a:rPr lang="en-US" dirty="0" smtClean="0"/>
              <a:t>,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čas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čas</a:t>
            </a:r>
            <a:r>
              <a:rPr lang="en-US" dirty="0" smtClean="0"/>
              <a:t> </a:t>
            </a:r>
            <a:r>
              <a:rPr lang="en-US" dirty="0" err="1" smtClean="0"/>
              <a:t>zaječi</a:t>
            </a:r>
            <a:r>
              <a:rPr lang="en-US" dirty="0" smtClean="0"/>
              <a:t> </a:t>
            </a:r>
            <a:r>
              <a:rPr lang="en-US" dirty="0" err="1" smtClean="0"/>
              <a:t>šarena</a:t>
            </a:r>
            <a:r>
              <a:rPr lang="en-US" dirty="0" smtClean="0"/>
              <a:t> </a:t>
            </a:r>
            <a:r>
              <a:rPr lang="en-US" dirty="0" err="1" smtClean="0"/>
              <a:t>dolja</a:t>
            </a:r>
            <a:r>
              <a:rPr lang="en-US" dirty="0" smtClean="0"/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škripe</a:t>
            </a:r>
            <a:r>
              <a:rPr lang="en-US" dirty="0" smtClean="0"/>
              <a:t> </a:t>
            </a:r>
            <a:r>
              <a:rPr lang="en-US" dirty="0" err="1" smtClean="0"/>
              <a:t>točkova</a:t>
            </a:r>
            <a:r>
              <a:rPr lang="en-US" dirty="0" smtClean="0"/>
              <a:t> </a:t>
            </a:r>
            <a:r>
              <a:rPr lang="en-US" dirty="0" err="1" smtClean="0"/>
              <a:t>kolskih</a:t>
            </a:r>
            <a:r>
              <a:rPr lang="en-US" dirty="0" smtClean="0"/>
              <a:t>. </a:t>
            </a:r>
            <a:r>
              <a:rPr lang="en-US" dirty="0" err="1" smtClean="0"/>
              <a:t>Goneći</a:t>
            </a:r>
            <a:r>
              <a:rPr lang="en-US" dirty="0" smtClean="0"/>
              <a:t> </a:t>
            </a:r>
            <a:r>
              <a:rPr lang="en-US" dirty="0" err="1" smtClean="0"/>
              <a:t>vesela</a:t>
            </a:r>
            <a:r>
              <a:rPr lang="en-US" dirty="0" smtClean="0"/>
              <a:t> </a:t>
            </a:r>
            <a:r>
              <a:rPr lang="en-US" dirty="0" err="1" smtClean="0"/>
              <a:t>stada</a:t>
            </a:r>
            <a:endParaRPr lang="en-US" dirty="0" smtClean="0"/>
          </a:p>
          <a:p>
            <a:r>
              <a:rPr lang="en-US" dirty="0" err="1" smtClean="0"/>
              <a:t>Bezbrižno</a:t>
            </a:r>
            <a:r>
              <a:rPr lang="en-US" dirty="0" smtClean="0"/>
              <a:t> </a:t>
            </a:r>
            <a:r>
              <a:rPr lang="en-US" dirty="0" err="1" smtClean="0"/>
              <a:t>pastir</a:t>
            </a:r>
            <a:r>
              <a:rPr lang="en-US" dirty="0" smtClean="0"/>
              <a:t> </a:t>
            </a:r>
            <a:r>
              <a:rPr lang="en-US" dirty="0" err="1" smtClean="0"/>
              <a:t>mlad</a:t>
            </a:r>
            <a:r>
              <a:rPr lang="en-US" dirty="0" smtClean="0"/>
              <a:t> u </a:t>
            </a:r>
            <a:r>
              <a:rPr lang="en-US" dirty="0" err="1" smtClean="0"/>
              <a:t>zvučne</a:t>
            </a:r>
            <a:r>
              <a:rPr lang="en-US" dirty="0" smtClean="0"/>
              <a:t> </a:t>
            </a:r>
            <a:r>
              <a:rPr lang="en-US" dirty="0" err="1" smtClean="0"/>
              <a:t>dvojnice</a:t>
            </a:r>
            <a:r>
              <a:rPr lang="en-US" dirty="0" smtClean="0"/>
              <a:t> </a:t>
            </a:r>
            <a:r>
              <a:rPr lang="en-US" dirty="0" err="1" smtClean="0"/>
              <a:t>svira</a:t>
            </a:r>
            <a:r>
              <a:rPr lang="en-US" dirty="0" smtClean="0"/>
              <a:t>,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kosmati</a:t>
            </a:r>
            <a:r>
              <a:rPr lang="en-US" dirty="0" smtClean="0"/>
              <a:t> pas, </a:t>
            </a:r>
            <a:r>
              <a:rPr lang="en-US" dirty="0" err="1" smtClean="0"/>
              <a:t>podvivši</a:t>
            </a:r>
            <a:r>
              <a:rPr lang="en-US" dirty="0" smtClean="0"/>
              <a:t> </a:t>
            </a:r>
            <a:r>
              <a:rPr lang="en-US" dirty="0" err="1" smtClean="0"/>
              <a:t>repinu</a:t>
            </a:r>
            <a:r>
              <a:rPr lang="en-US" dirty="0" smtClean="0"/>
              <a:t> leno,</a:t>
            </a:r>
          </a:p>
          <a:p>
            <a:r>
              <a:rPr lang="en-US" dirty="0" err="1" smtClean="0"/>
              <a:t>Korača</a:t>
            </a:r>
            <a:r>
              <a:rPr lang="en-US" dirty="0" smtClean="0"/>
              <a:t> </a:t>
            </a:r>
            <a:r>
              <a:rPr lang="en-US" dirty="0" err="1" smtClean="0"/>
              <a:t>upored</a:t>
            </a:r>
            <a:r>
              <a:rPr lang="en-US" dirty="0" smtClean="0"/>
              <a:t> s </a:t>
            </a:r>
            <a:r>
              <a:rPr lang="en-US" dirty="0" err="1" smtClean="0"/>
              <a:t>njim</a:t>
            </a:r>
            <a:r>
              <a:rPr lang="en-US" dirty="0" smtClean="0"/>
              <a:t>. </a:t>
            </a:r>
            <a:r>
              <a:rPr lang="en-US" dirty="0" err="1" smtClean="0"/>
              <a:t>Koprena</a:t>
            </a:r>
            <a:r>
              <a:rPr lang="en-US" dirty="0" smtClean="0"/>
              <a:t> </a:t>
            </a:r>
            <a:r>
              <a:rPr lang="en-US" dirty="0" err="1" smtClean="0"/>
              <a:t>dubokog</a:t>
            </a:r>
            <a:r>
              <a:rPr lang="en-US" dirty="0" smtClean="0"/>
              <a:t> </a:t>
            </a:r>
            <a:r>
              <a:rPr lang="en-US" dirty="0" err="1" smtClean="0"/>
              <a:t>mira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Uvija</a:t>
            </a:r>
            <a:r>
              <a:rPr lang="en-US" dirty="0" smtClean="0"/>
              <a:t> </a:t>
            </a:r>
            <a:r>
              <a:rPr lang="en-US" dirty="0" err="1" smtClean="0"/>
              <a:t>polja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ravni</a:t>
            </a:r>
            <a:r>
              <a:rPr lang="en-US" dirty="0" smtClean="0"/>
              <a:t>. </a:t>
            </a:r>
            <a:r>
              <a:rPr lang="en-US" dirty="0" err="1" smtClean="0"/>
              <a:t>Rumene</a:t>
            </a:r>
            <a:r>
              <a:rPr lang="en-US" dirty="0" smtClean="0"/>
              <a:t> </a:t>
            </a:r>
            <a:r>
              <a:rPr lang="en-US" dirty="0" err="1" smtClean="0"/>
              <a:t>pruge</a:t>
            </a:r>
            <a:r>
              <a:rPr lang="en-US" dirty="0" smtClean="0"/>
              <a:t> se </a:t>
            </a:r>
            <a:r>
              <a:rPr lang="en-US" dirty="0" err="1" smtClean="0"/>
              <a:t>gase</a:t>
            </a:r>
            <a:r>
              <a:rPr lang="en-US" dirty="0" smtClean="0"/>
              <a:t> —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bledi</a:t>
            </a:r>
            <a:r>
              <a:rPr lang="en-US" dirty="0" smtClean="0"/>
              <a:t> </a:t>
            </a:r>
            <a:r>
              <a:rPr lang="en-US" dirty="0" err="1" smtClean="0"/>
              <a:t>mesečev</a:t>
            </a:r>
            <a:r>
              <a:rPr lang="en-US" dirty="0" smtClean="0"/>
              <a:t> </a:t>
            </a:r>
            <a:r>
              <a:rPr lang="en-US" dirty="0" err="1" smtClean="0"/>
              <a:t>zrak</a:t>
            </a:r>
            <a:r>
              <a:rPr lang="en-US" dirty="0" smtClean="0"/>
              <a:t>, </a:t>
            </a:r>
            <a:r>
              <a:rPr lang="en-US" dirty="0" err="1" smtClean="0"/>
              <a:t>svetilo</a:t>
            </a:r>
            <a:r>
              <a:rPr lang="en-US" dirty="0" smtClean="0"/>
              <a:t> </a:t>
            </a:r>
            <a:r>
              <a:rPr lang="en-US" dirty="0" err="1" smtClean="0"/>
              <a:t>nebeskih</a:t>
            </a:r>
            <a:r>
              <a:rPr lang="en-US" dirty="0" smtClean="0"/>
              <a:t> </a:t>
            </a:r>
            <a:r>
              <a:rPr lang="en-US" dirty="0" err="1" smtClean="0"/>
              <a:t>dvora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maglu</a:t>
            </a:r>
            <a:r>
              <a:rPr lang="en-US" dirty="0" smtClean="0"/>
              <a:t> </a:t>
            </a:r>
            <a:r>
              <a:rPr lang="en-US" dirty="0" err="1" smtClean="0"/>
              <a:t>diže</a:t>
            </a:r>
            <a:r>
              <a:rPr lang="en-US" dirty="0" smtClean="0"/>
              <a:t> se </a:t>
            </a:r>
            <a:r>
              <a:rPr lang="en-US" dirty="0" err="1" smtClean="0"/>
              <a:t>već</a:t>
            </a:r>
            <a:r>
              <a:rPr lang="en-US" dirty="0" smtClean="0"/>
              <a:t> —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, </a:t>
            </a:r>
            <a:r>
              <a:rPr lang="en-US" dirty="0" err="1" smtClean="0"/>
              <a:t>duboka</a:t>
            </a:r>
            <a:r>
              <a:rPr lang="en-US" dirty="0" smtClean="0"/>
              <a:t> tama</a:t>
            </a:r>
          </a:p>
          <a:p>
            <a:r>
              <a:rPr lang="en-US" dirty="0" err="1" smtClean="0"/>
              <a:t>Dovodi</a:t>
            </a:r>
            <a:r>
              <a:rPr lang="en-US" dirty="0" smtClean="0"/>
              <a:t> </a:t>
            </a:r>
            <a:r>
              <a:rPr lang="en-US" dirty="0" err="1" smtClean="0"/>
              <a:t>bajnu</a:t>
            </a:r>
            <a:r>
              <a:rPr lang="en-US" dirty="0" smtClean="0"/>
              <a:t> </a:t>
            </a:r>
            <a:r>
              <a:rPr lang="en-US" dirty="0" err="1" smtClean="0"/>
              <a:t>noć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sinjeg</a:t>
            </a:r>
            <a:r>
              <a:rPr lang="en-US" dirty="0" smtClean="0"/>
              <a:t> </a:t>
            </a:r>
            <a:r>
              <a:rPr lang="en-US" dirty="0" err="1" smtClean="0"/>
              <a:t>neznanog</a:t>
            </a:r>
            <a:r>
              <a:rPr lang="en-US" dirty="0" smtClean="0"/>
              <a:t> </a:t>
            </a:r>
            <a:r>
              <a:rPr lang="en-US" dirty="0" err="1" smtClean="0"/>
              <a:t>mora</a:t>
            </a:r>
            <a:r>
              <a:rPr lang="en-US" dirty="0" smtClean="0"/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grli</a:t>
            </a:r>
            <a:r>
              <a:rPr lang="en-US" dirty="0" smtClean="0"/>
              <a:t> </a:t>
            </a:r>
            <a:r>
              <a:rPr lang="en-US" dirty="0" err="1" smtClean="0"/>
              <a:t>mir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san. Po ka</a:t>
            </a:r>
            <a:r>
              <a:rPr lang="sr-Latn-CS" dirty="0" smtClean="0"/>
              <a:t>d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zaurla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endParaRPr lang="en-US" dirty="0" smtClean="0"/>
          </a:p>
          <a:p>
            <a:r>
              <a:rPr lang="en-US" dirty="0" err="1" smtClean="0"/>
              <a:t>Susedov</a:t>
            </a:r>
            <a:r>
              <a:rPr lang="en-US" dirty="0" smtClean="0"/>
              <a:t> </a:t>
            </a:r>
            <a:r>
              <a:rPr lang="en-US" dirty="0" err="1" smtClean="0"/>
              <a:t>stari</a:t>
            </a:r>
            <a:r>
              <a:rPr lang="en-US" dirty="0" smtClean="0"/>
              <a:t> pas, </a:t>
            </a:r>
            <a:r>
              <a:rPr lang="en-US" dirty="0" err="1" smtClean="0"/>
              <a:t>il</a:t>
            </a:r>
            <a:r>
              <a:rPr lang="en-US" dirty="0" smtClean="0"/>
              <a:t>' </a:t>
            </a:r>
            <a:r>
              <a:rPr lang="en-US" dirty="0" err="1" smtClean="0"/>
              <a:t>pozno</a:t>
            </a:r>
            <a:r>
              <a:rPr lang="en-US" dirty="0" smtClean="0"/>
              <a:t> </a:t>
            </a:r>
            <a:r>
              <a:rPr lang="en-US" dirty="0" err="1" smtClean="0"/>
              <a:t>došavši</a:t>
            </a:r>
            <a:r>
              <a:rPr lang="en-US" dirty="0" smtClean="0"/>
              <a:t> s </a:t>
            </a:r>
            <a:r>
              <a:rPr lang="en-US" dirty="0" err="1" smtClean="0"/>
              <a:t>rada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Ispreže</a:t>
            </a:r>
            <a:r>
              <a:rPr lang="en-US" dirty="0" smtClean="0"/>
              <a:t> </a:t>
            </a:r>
            <a:r>
              <a:rPr lang="en-US" dirty="0" err="1" smtClean="0"/>
              <a:t>ratar</a:t>
            </a:r>
            <a:r>
              <a:rPr lang="en-US" dirty="0" smtClean="0"/>
              <a:t> plug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stoku</a:t>
            </a:r>
            <a:r>
              <a:rPr lang="en-US" dirty="0" smtClean="0"/>
              <a:t> </a:t>
            </a:r>
            <a:r>
              <a:rPr lang="en-US" dirty="0" err="1" smtClean="0"/>
              <a:t>umornu</a:t>
            </a:r>
            <a:r>
              <a:rPr lang="en-US" dirty="0" smtClean="0"/>
              <a:t> </a:t>
            </a:r>
            <a:r>
              <a:rPr lang="en-US" dirty="0" err="1" smtClean="0"/>
              <a:t>poji</a:t>
            </a:r>
            <a:r>
              <a:rPr lang="en-US" dirty="0" smtClean="0"/>
              <a:t>,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đeram</a:t>
            </a:r>
            <a:r>
              <a:rPr lang="en-US" dirty="0" smtClean="0"/>
              <a:t> </a:t>
            </a:r>
            <a:r>
              <a:rPr lang="en-US" dirty="0" err="1" smtClean="0"/>
              <a:t>škripi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voda</a:t>
            </a:r>
            <a:r>
              <a:rPr lang="en-US" dirty="0" smtClean="0"/>
              <a:t> </a:t>
            </a:r>
            <a:r>
              <a:rPr lang="en-US" dirty="0" err="1" smtClean="0"/>
              <a:t>žuboreć</a:t>
            </a:r>
            <a:r>
              <a:rPr lang="en-US" dirty="0" smtClean="0"/>
              <a:t>' </a:t>
            </a:r>
            <a:r>
              <a:rPr lang="en-US" dirty="0" err="1" smtClean="0"/>
              <a:t>pada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pic>
        <p:nvPicPr>
          <p:cNvPr id="5" name="Picture 4" descr="Image result for knjiga i per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657600"/>
            <a:ext cx="308864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800" dirty="0" smtClean="0"/>
              <a:t>Veče</a:t>
            </a:r>
            <a:r>
              <a:rPr lang="sr-Latn-CS" sz="2000" dirty="0" smtClean="0"/>
              <a:t>                                                                 Esad Mekuli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plam</a:t>
            </a:r>
            <a:r>
              <a:rPr lang="en-US" dirty="0" smtClean="0"/>
              <a:t> </a:t>
            </a:r>
            <a:r>
              <a:rPr lang="en-US" dirty="0" err="1" smtClean="0"/>
              <a:t>zlatne</a:t>
            </a:r>
            <a:r>
              <a:rPr lang="en-US" dirty="0" smtClean="0"/>
              <a:t> </a:t>
            </a:r>
            <a:r>
              <a:rPr lang="en-US" dirty="0" err="1" smtClean="0"/>
              <a:t>svile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jagluku</a:t>
            </a:r>
            <a:r>
              <a:rPr lang="en-US" dirty="0" smtClean="0"/>
              <a:t> </a:t>
            </a:r>
            <a:r>
              <a:rPr lang="en-US" dirty="0" err="1" smtClean="0"/>
              <a:t>plavom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međ</a:t>
            </a:r>
            <a:r>
              <a:rPr lang="en-US" dirty="0" smtClean="0"/>
              <a:t>’ </a:t>
            </a:r>
            <a:r>
              <a:rPr lang="en-US" dirty="0" err="1" smtClean="0"/>
              <a:t>dve</a:t>
            </a:r>
            <a:r>
              <a:rPr lang="en-US" dirty="0" smtClean="0"/>
              <a:t> </a:t>
            </a:r>
            <a:r>
              <a:rPr lang="en-US" dirty="0" err="1" smtClean="0"/>
              <a:t>bele</a:t>
            </a:r>
            <a:r>
              <a:rPr lang="en-US" dirty="0" smtClean="0"/>
              <a:t> </a:t>
            </a:r>
            <a:r>
              <a:rPr lang="en-US" dirty="0" err="1" smtClean="0"/>
              <a:t>ruke</a:t>
            </a:r>
            <a:r>
              <a:rPr lang="en-US" dirty="0" smtClean="0"/>
              <a:t>,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brda</a:t>
            </a:r>
            <a:r>
              <a:rPr lang="en-US" dirty="0" smtClean="0"/>
              <a:t> pod </a:t>
            </a:r>
            <a:r>
              <a:rPr lang="en-US" dirty="0" err="1" smtClean="0"/>
              <a:t>snegom</a:t>
            </a:r>
            <a:r>
              <a:rPr lang="en-US" dirty="0" smtClean="0"/>
              <a:t> – </a:t>
            </a:r>
          </a:p>
          <a:p>
            <a:r>
              <a:rPr lang="en-US" dirty="0" err="1" smtClean="0"/>
              <a:t>crven</a:t>
            </a:r>
            <a:r>
              <a:rPr lang="en-US" dirty="0" smtClean="0"/>
              <a:t> </a:t>
            </a:r>
            <a:r>
              <a:rPr lang="en-US" dirty="0" err="1" smtClean="0"/>
              <a:t>zapad</a:t>
            </a:r>
            <a:r>
              <a:rPr lang="en-US" dirty="0" smtClean="0"/>
              <a:t> </a:t>
            </a:r>
            <a:r>
              <a:rPr lang="en-US" dirty="0" err="1" smtClean="0"/>
              <a:t>plamti</a:t>
            </a:r>
            <a:r>
              <a:rPr lang="en-US" dirty="0" smtClean="0"/>
              <a:t>. </a:t>
            </a:r>
            <a:r>
              <a:rPr lang="en-US" dirty="0" err="1" smtClean="0"/>
              <a:t>Ko</a:t>
            </a:r>
            <a:r>
              <a:rPr lang="en-US" dirty="0" smtClean="0"/>
              <a:t> pod </a:t>
            </a:r>
            <a:r>
              <a:rPr lang="en-US" dirty="0" err="1" smtClean="0"/>
              <a:t>ratnim</a:t>
            </a:r>
            <a:r>
              <a:rPr lang="en-US" dirty="0" smtClean="0"/>
              <a:t> </a:t>
            </a:r>
            <a:r>
              <a:rPr lang="en-US" dirty="0" err="1" smtClean="0"/>
              <a:t>stegom</a:t>
            </a:r>
            <a:endParaRPr lang="en-US" dirty="0" smtClean="0"/>
          </a:p>
          <a:p>
            <a:r>
              <a:rPr lang="en-US" dirty="0" err="1" smtClean="0"/>
              <a:t>oblačići</a:t>
            </a:r>
            <a:r>
              <a:rPr lang="en-US" dirty="0" smtClean="0"/>
              <a:t> jure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nebu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glavom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…I </a:t>
            </a:r>
            <a:r>
              <a:rPr lang="en-US" dirty="0" err="1" smtClean="0"/>
              <a:t>poslednja</a:t>
            </a:r>
            <a:r>
              <a:rPr lang="en-US" dirty="0" smtClean="0"/>
              <a:t> </a:t>
            </a:r>
            <a:r>
              <a:rPr lang="en-US" dirty="0" err="1" smtClean="0"/>
              <a:t>svetlost</a:t>
            </a:r>
            <a:r>
              <a:rPr lang="en-US" dirty="0" smtClean="0"/>
              <a:t> </a:t>
            </a:r>
            <a:r>
              <a:rPr lang="en-US" dirty="0" err="1" smtClean="0"/>
              <a:t>gasne</a:t>
            </a:r>
            <a:r>
              <a:rPr lang="en-US" dirty="0" smtClean="0"/>
              <a:t> </a:t>
            </a:r>
            <a:r>
              <a:rPr lang="en-US" dirty="0" err="1" smtClean="0"/>
              <a:t>iznad</a:t>
            </a:r>
            <a:r>
              <a:rPr lang="en-US" dirty="0" smtClean="0"/>
              <a:t> </a:t>
            </a:r>
            <a:r>
              <a:rPr lang="en-US" dirty="0" err="1" smtClean="0"/>
              <a:t>huma</a:t>
            </a:r>
            <a:r>
              <a:rPr lang="en-US" dirty="0" smtClean="0"/>
              <a:t>, </a:t>
            </a:r>
          </a:p>
          <a:p>
            <a:r>
              <a:rPr lang="en-US" dirty="0" smtClean="0"/>
              <a:t>duh se </a:t>
            </a:r>
            <a:r>
              <a:rPr lang="en-US" dirty="0" err="1" smtClean="0"/>
              <a:t>noći</a:t>
            </a:r>
            <a:r>
              <a:rPr lang="en-US" dirty="0" smtClean="0"/>
              <a:t>, </a:t>
            </a:r>
            <a:r>
              <a:rPr lang="en-US" dirty="0" err="1" smtClean="0"/>
              <a:t>ćuteć</a:t>
            </a:r>
            <a:r>
              <a:rPr lang="en-US" dirty="0" smtClean="0"/>
              <a:t>, </a:t>
            </a:r>
            <a:r>
              <a:rPr lang="en-US" dirty="0" err="1" smtClean="0"/>
              <a:t>zavlači</a:t>
            </a:r>
            <a:r>
              <a:rPr lang="en-US" dirty="0" smtClean="0"/>
              <a:t> u </a:t>
            </a:r>
            <a:r>
              <a:rPr lang="en-US" dirty="0" err="1" smtClean="0"/>
              <a:t>kute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premrzle</a:t>
            </a:r>
            <a:r>
              <a:rPr lang="en-US" dirty="0" smtClean="0"/>
              <a:t> </a:t>
            </a:r>
            <a:r>
              <a:rPr lang="en-US" dirty="0" err="1" smtClean="0"/>
              <a:t>poljane</a:t>
            </a:r>
            <a:r>
              <a:rPr lang="en-US" dirty="0" smtClean="0"/>
              <a:t> </a:t>
            </a:r>
            <a:r>
              <a:rPr lang="en-US" dirty="0" err="1" smtClean="0"/>
              <a:t>zavejane</a:t>
            </a:r>
            <a:r>
              <a:rPr lang="en-US" dirty="0" smtClean="0"/>
              <a:t> </a:t>
            </a:r>
            <a:r>
              <a:rPr lang="en-US" dirty="0" err="1" smtClean="0"/>
              <a:t>ćute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sveto</a:t>
            </a:r>
            <a:r>
              <a:rPr lang="en-US" dirty="0" smtClean="0"/>
              <a:t> </a:t>
            </a:r>
            <a:r>
              <a:rPr lang="en-US" dirty="0" err="1" smtClean="0"/>
              <a:t>beži</a:t>
            </a:r>
            <a:r>
              <a:rPr lang="en-US" dirty="0" smtClean="0"/>
              <a:t>, </a:t>
            </a:r>
            <a:r>
              <a:rPr lang="en-US" dirty="0" err="1" smtClean="0"/>
              <a:t>prepun</a:t>
            </a:r>
            <a:r>
              <a:rPr lang="en-US" dirty="0" smtClean="0"/>
              <a:t> </a:t>
            </a:r>
            <a:r>
              <a:rPr lang="en-US" dirty="0" err="1" smtClean="0"/>
              <a:t>noćnog</a:t>
            </a:r>
            <a:r>
              <a:rPr lang="en-US" dirty="0" smtClean="0"/>
              <a:t> </a:t>
            </a:r>
            <a:r>
              <a:rPr lang="en-US" dirty="0" err="1" smtClean="0"/>
              <a:t>šuma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U </a:t>
            </a:r>
            <a:r>
              <a:rPr lang="en-US" dirty="0" err="1" smtClean="0"/>
              <a:t>vazduhu</a:t>
            </a:r>
            <a:r>
              <a:rPr lang="en-US" dirty="0" smtClean="0"/>
              <a:t> </a:t>
            </a:r>
            <a:r>
              <a:rPr lang="en-US" dirty="0" err="1" smtClean="0"/>
              <a:t>bruji</a:t>
            </a:r>
            <a:r>
              <a:rPr lang="en-US" dirty="0" smtClean="0"/>
              <a:t> </a:t>
            </a:r>
            <a:r>
              <a:rPr lang="en-US" dirty="0" err="1" smtClean="0"/>
              <a:t>pesma</a:t>
            </a:r>
            <a:r>
              <a:rPr lang="en-US" dirty="0" smtClean="0"/>
              <a:t> </a:t>
            </a:r>
            <a:r>
              <a:rPr lang="en-US" dirty="0" err="1" smtClean="0"/>
              <a:t>noći</a:t>
            </a:r>
            <a:r>
              <a:rPr lang="en-US" dirty="0" smtClean="0"/>
              <a:t> </a:t>
            </a:r>
            <a:r>
              <a:rPr lang="en-US" dirty="0" err="1" smtClean="0"/>
              <a:t>crne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vetar</a:t>
            </a:r>
            <a:r>
              <a:rPr lang="en-US" dirty="0" smtClean="0"/>
              <a:t> </a:t>
            </a:r>
            <a:r>
              <a:rPr lang="en-US" dirty="0" err="1" smtClean="0"/>
              <a:t>snažno</a:t>
            </a:r>
            <a:r>
              <a:rPr lang="en-US" dirty="0" smtClean="0"/>
              <a:t> </a:t>
            </a:r>
            <a:r>
              <a:rPr lang="en-US" dirty="0" err="1" smtClean="0"/>
              <a:t>ljulja</a:t>
            </a:r>
            <a:r>
              <a:rPr lang="en-US" dirty="0" smtClean="0"/>
              <a:t> </a:t>
            </a:r>
            <a:r>
              <a:rPr lang="en-US" dirty="0" err="1" smtClean="0"/>
              <a:t>drveće</a:t>
            </a:r>
            <a:r>
              <a:rPr lang="en-US" dirty="0" smtClean="0"/>
              <a:t> </a:t>
            </a:r>
            <a:r>
              <a:rPr lang="en-US" dirty="0" err="1" smtClean="0"/>
              <a:t>kraj</a:t>
            </a:r>
            <a:r>
              <a:rPr lang="en-US" dirty="0" smtClean="0"/>
              <a:t> </a:t>
            </a:r>
            <a:r>
              <a:rPr lang="en-US" dirty="0" err="1" smtClean="0"/>
              <a:t>puta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(…)</a:t>
            </a:r>
          </a:p>
          <a:p>
            <a:r>
              <a:rPr lang="en-US" dirty="0" smtClean="0"/>
              <a:t> </a:t>
            </a:r>
          </a:p>
          <a:p>
            <a:r>
              <a:rPr lang="en-US" dirty="0" err="1" smtClean="0"/>
              <a:t>Odbačeno</a:t>
            </a:r>
            <a:r>
              <a:rPr lang="en-US" dirty="0" smtClean="0"/>
              <a:t>, </a:t>
            </a:r>
            <a:r>
              <a:rPr lang="en-US" dirty="0" err="1" smtClean="0"/>
              <a:t>negde</a:t>
            </a:r>
            <a:r>
              <a:rPr lang="en-US" dirty="0" smtClean="0"/>
              <a:t>, </a:t>
            </a:r>
            <a:r>
              <a:rPr lang="en-US" dirty="0" err="1" smtClean="0"/>
              <a:t>dete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ne </a:t>
            </a:r>
            <a:r>
              <a:rPr lang="en-US" dirty="0" err="1" smtClean="0"/>
              <a:t>luta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trak</a:t>
            </a:r>
            <a:r>
              <a:rPr lang="en-US" dirty="0" smtClean="0"/>
              <a:t> </a:t>
            </a:r>
            <a:r>
              <a:rPr lang="en-US" dirty="0" err="1" smtClean="0"/>
              <a:t>zore</a:t>
            </a:r>
            <a:r>
              <a:rPr lang="en-US" dirty="0" smtClean="0"/>
              <a:t> </a:t>
            </a:r>
            <a:r>
              <a:rPr lang="en-US" dirty="0" err="1" smtClean="0"/>
              <a:t>rujne</a:t>
            </a:r>
            <a:r>
              <a:rPr lang="en-US" dirty="0" smtClean="0"/>
              <a:t> s </a:t>
            </a:r>
            <a:r>
              <a:rPr lang="en-US" dirty="0" err="1" smtClean="0"/>
              <a:t>istoka</a:t>
            </a:r>
            <a:r>
              <a:rPr lang="en-US" dirty="0" smtClean="0"/>
              <a:t> ne </a:t>
            </a:r>
            <a:r>
              <a:rPr lang="en-US" dirty="0" err="1" smtClean="0"/>
              <a:t>prhne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Mrak</a:t>
            </a:r>
            <a:r>
              <a:rPr lang="en-US" dirty="0" smtClean="0"/>
              <a:t> </a:t>
            </a:r>
            <a:r>
              <a:rPr lang="en-US" dirty="0" err="1" smtClean="0"/>
              <a:t>vlada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svetom</a:t>
            </a:r>
            <a:r>
              <a:rPr lang="en-US" dirty="0" smtClean="0"/>
              <a:t>. </a:t>
            </a:r>
            <a:r>
              <a:rPr lang="en-US" dirty="0" err="1" smtClean="0"/>
              <a:t>Sela</a:t>
            </a:r>
            <a:r>
              <a:rPr lang="en-US" dirty="0" smtClean="0"/>
              <a:t> </a:t>
            </a:r>
            <a:r>
              <a:rPr lang="en-US" dirty="0" err="1" smtClean="0"/>
              <a:t>razasuta</a:t>
            </a:r>
            <a:endParaRPr lang="en-US" dirty="0" smtClean="0"/>
          </a:p>
          <a:p>
            <a:r>
              <a:rPr lang="en-US" dirty="0" err="1" smtClean="0"/>
              <a:t>sanjaju</a:t>
            </a:r>
            <a:r>
              <a:rPr lang="en-US" dirty="0" smtClean="0"/>
              <a:t> </a:t>
            </a:r>
            <a:r>
              <a:rPr lang="en-US" dirty="0" err="1" smtClean="0"/>
              <a:t>dolinom</a:t>
            </a:r>
            <a:r>
              <a:rPr lang="en-US" dirty="0" smtClean="0"/>
              <a:t> </a:t>
            </a:r>
            <a:r>
              <a:rPr lang="en-US" dirty="0" err="1" smtClean="0"/>
              <a:t>usred</a:t>
            </a:r>
            <a:r>
              <a:rPr lang="en-US" dirty="0" smtClean="0"/>
              <a:t> </a:t>
            </a:r>
            <a:r>
              <a:rPr lang="en-US" dirty="0" err="1" smtClean="0"/>
              <a:t>noći</a:t>
            </a:r>
            <a:r>
              <a:rPr lang="en-US" dirty="0" smtClean="0"/>
              <a:t> </a:t>
            </a:r>
            <a:r>
              <a:rPr lang="en-US" dirty="0" err="1" smtClean="0"/>
              <a:t>crne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pic>
        <p:nvPicPr>
          <p:cNvPr id="5" name="Picture 4" descr="Image result for knjiga i per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657600"/>
            <a:ext cx="308864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sr-Latn-CS" dirty="0" smtClean="0"/>
              <a:t>Nevenka Roganović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2192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CS" sz="2800" dirty="0" smtClean="0"/>
          </a:p>
          <a:p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81000" y="1066800"/>
            <a:ext cx="84582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Proči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tajte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pjesme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,,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če’’ Vojislava Ilića i istoimenu pjesmu Esada Mekulija.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Upoređivanjem predloženih pjesama shvatićete kako ista inspiracija, ista tematika i motivi daju različite umjetničke kreacije. Zaključićete da stil omogućava da se o istim stvarima govori na različite načine.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Zatim odgovorite na sljedeća pitanja i zadatke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Kako su predočene slike večeri u Ilićevoj, a kako u Mekulijevoj pjesmi?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Prepoznaj asocijacije lirskog subjekta u prvoj i drugoj pjesmi, a zatim te asocijacije uporedi.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Prepoznaj glavne i sporedne motive u jednoj, pa u drugoj pjesmi i izdvoj ih.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sr-Latn-CS" sz="20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</p:txBody>
      </p:sp>
      <p:pic>
        <p:nvPicPr>
          <p:cNvPr id="8" name="Picture 5" descr="bd061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1577966"/>
            <a:ext cx="5638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dirty="0" smtClean="0">
                <a:cs typeface="Arial" pitchFamily="34" charset="0"/>
              </a:rPr>
              <a:t>Domaći zatak uradite do petka, 13.11.2020.godine i pripremite se da ga obrazložite na času.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000" dirty="0" smtClean="0">
                <a:cs typeface="Arial" pitchFamily="34" charset="0"/>
              </a:rPr>
              <a:t> 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pic>
        <p:nvPicPr>
          <p:cNvPr id="4" name="Picture 5" descr="bd061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447800"/>
            <a:ext cx="3505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217</Words>
  <Application>Microsoft Office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Osobenosti pjesničkog jezika  </vt:lpstr>
      <vt:lpstr>Veče                                                        Vojislav Ilić    </vt:lpstr>
      <vt:lpstr>Veče                                                                 Esad Mekuli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Nena</dc:creator>
  <cp:lastModifiedBy>sadmin</cp:lastModifiedBy>
  <cp:revision>57</cp:revision>
  <dcterms:created xsi:type="dcterms:W3CDTF">2006-08-16T00:00:00Z</dcterms:created>
  <dcterms:modified xsi:type="dcterms:W3CDTF">2020-11-11T10:13:30Z</dcterms:modified>
</cp:coreProperties>
</file>