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MV Boli" pitchFamily="2" charset="0"/>
      <p:regular r:id="rId11"/>
    </p:embeddedFont>
    <p:embeddedFont>
      <p:font typeface="Calibri" pitchFamily="34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-81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Elvira\Downloads\Voice%20001.m4a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Elvira\Downloads\Voice%20001.m4a" TargetMode="Externa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24712" y="2467700"/>
            <a:ext cx="10638577" cy="403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000"/>
              </a:lnSpc>
            </a:pPr>
            <a:r>
              <a:rPr lang="en-US" sz="15000" dirty="0">
                <a:solidFill>
                  <a:srgbClr val="2F2325"/>
                </a:solidFill>
                <a:latin typeface="MV Boli" pitchFamily="2" charset="0"/>
                <a:cs typeface="MV Boli" pitchFamily="2" charset="0"/>
              </a:rPr>
              <a:t>ENGLISH CLASS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014305" y="6719822"/>
            <a:ext cx="6259390" cy="1251878"/>
            <a:chOff x="0" y="0"/>
            <a:chExt cx="8345853" cy="166917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0" y="0"/>
              <a:ext cx="8345853" cy="1669171"/>
            </a:xfrm>
            <a:prstGeom prst="rect">
              <a:avLst/>
            </a:prstGeom>
          </p:spPr>
        </p:pic>
        <p:sp>
          <p:nvSpPr>
            <p:cNvPr id="5" name="TextBox 5"/>
            <p:cNvSpPr txBox="1"/>
            <p:nvPr/>
          </p:nvSpPr>
          <p:spPr>
            <a:xfrm>
              <a:off x="321056" y="418872"/>
              <a:ext cx="7703741" cy="7694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80"/>
                </a:lnSpc>
              </a:pPr>
              <a:r>
                <a:rPr lang="en-US" sz="3200" dirty="0">
                  <a:solidFill>
                    <a:srgbClr val="2F2325"/>
                  </a:solidFill>
                  <a:latin typeface="MV Boli" pitchFamily="2" charset="0"/>
                  <a:cs typeface="MV Boli" pitchFamily="2" charset="0"/>
                </a:rPr>
                <a:t>Focus 4 </a:t>
              </a: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224320" y="2022206"/>
            <a:ext cx="1286740" cy="18514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6245677" y="836088"/>
            <a:ext cx="2452500" cy="118611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042975" y="1278865"/>
            <a:ext cx="1931705" cy="103346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4998685" y="8752174"/>
            <a:ext cx="2260615" cy="77991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174547" y="9353550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722988" y="714012"/>
            <a:ext cx="1773331" cy="213012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16017775" y="5143500"/>
            <a:ext cx="2483050" cy="314808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>
            <a:off x="898988" y="6417771"/>
            <a:ext cx="3035619" cy="337760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0247" y="1518527"/>
            <a:ext cx="9278399" cy="10021178"/>
            <a:chOff x="0" y="0"/>
            <a:chExt cx="12371198" cy="1336157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1367173" y="0"/>
              <a:ext cx="4959107" cy="786391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0" y="5803893"/>
              <a:ext cx="12371198" cy="7557677"/>
            </a:xfrm>
            <a:prstGeom prst="rect">
              <a:avLst/>
            </a:prstGeom>
          </p:spPr>
        </p:pic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216302" y="1749105"/>
            <a:ext cx="626962" cy="10626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870995" y="2280429"/>
            <a:ext cx="392423" cy="6651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-10800000">
            <a:off x="16831145" y="6344003"/>
            <a:ext cx="945381" cy="9075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224264" y="2945553"/>
            <a:ext cx="11327356" cy="358356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736811" y="2938450"/>
            <a:ext cx="9921261" cy="30262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8800" dirty="0">
                <a:solidFill>
                  <a:srgbClr val="2F2325"/>
                </a:solidFill>
                <a:latin typeface="MV Boli" pitchFamily="2" charset="0"/>
                <a:cs typeface="MV Boli" pitchFamily="2" charset="0"/>
              </a:rPr>
              <a:t>Listening/sentence completion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3801814">
            <a:off x="14363700" y="-401560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768151" y="9691852"/>
            <a:ext cx="5668080" cy="119029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12297783" y="9258300"/>
            <a:ext cx="964135" cy="7222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9753635" y="5774304"/>
            <a:ext cx="3143197" cy="295460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28700" y="5774304"/>
            <a:ext cx="3143197" cy="295460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391168" y="5774304"/>
            <a:ext cx="3143197" cy="295460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4930" y="9949418"/>
            <a:ext cx="6751632" cy="67516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 l="41428" t="19333" r="15013" b="20471"/>
          <a:stretch>
            <a:fillRect/>
          </a:stretch>
        </p:blipFill>
        <p:spPr>
          <a:xfrm>
            <a:off x="7189893" y="1028700"/>
            <a:ext cx="10592137" cy="82296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28700" y="933450"/>
            <a:ext cx="7822157" cy="7950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40"/>
              </a:lnSpc>
            </a:pPr>
            <a:r>
              <a:rPr lang="en-US" sz="4800" dirty="0">
                <a:solidFill>
                  <a:srgbClr val="2F2325"/>
                </a:solidFill>
                <a:latin typeface="MV Boli" pitchFamily="2" charset="0"/>
                <a:cs typeface="MV Boli" pitchFamily="2" charset="0"/>
              </a:rPr>
              <a:t>TRY TO MACH PEOPLE 1-4 WITH THEIR  DEFINITION   OF  LOVE A-D. </a:t>
            </a:r>
          </a:p>
          <a:p>
            <a:pPr>
              <a:lnSpc>
                <a:spcPts val="6240"/>
              </a:lnSpc>
            </a:pPr>
            <a:endParaRPr dirty="0">
              <a:latin typeface="MV Boli" pitchFamily="2" charset="0"/>
              <a:cs typeface="MV Boli" pitchFamily="2" charset="0"/>
            </a:endParaRPr>
          </a:p>
          <a:p>
            <a:pPr>
              <a:lnSpc>
                <a:spcPts val="6240"/>
              </a:lnSpc>
            </a:pPr>
            <a:endParaRPr dirty="0">
              <a:latin typeface="MV Boli" pitchFamily="2" charset="0"/>
              <a:cs typeface="MV Boli" pitchFamily="2" charset="0"/>
            </a:endParaRPr>
          </a:p>
          <a:p>
            <a:pPr marL="1036320" lvl="1" indent="-518160">
              <a:lnSpc>
                <a:spcPts val="6240"/>
              </a:lnSpc>
              <a:buFont typeface="Arial"/>
              <a:buChar char="•"/>
            </a:pPr>
            <a:r>
              <a:rPr lang="en-US" sz="4800" dirty="0">
                <a:solidFill>
                  <a:srgbClr val="2F2325"/>
                </a:solidFill>
                <a:latin typeface="MV Boli" pitchFamily="2" charset="0"/>
                <a:cs typeface="MV Boli" pitchFamily="2" charset="0"/>
              </a:rPr>
              <a:t> A NOVELIST </a:t>
            </a:r>
          </a:p>
          <a:p>
            <a:pPr marL="1036320" lvl="1" indent="-518160">
              <a:lnSpc>
                <a:spcPts val="6240"/>
              </a:lnSpc>
              <a:buFont typeface="Arial"/>
              <a:buChar char="•"/>
            </a:pPr>
            <a:r>
              <a:rPr lang="en-US" sz="4800" dirty="0">
                <a:solidFill>
                  <a:srgbClr val="2F2325"/>
                </a:solidFill>
                <a:latin typeface="MV Boli" pitchFamily="2" charset="0"/>
                <a:cs typeface="MV Boli" pitchFamily="2" charset="0"/>
              </a:rPr>
              <a:t> A NUN</a:t>
            </a:r>
          </a:p>
          <a:p>
            <a:pPr marL="1036320" lvl="1" indent="-518160">
              <a:lnSpc>
                <a:spcPts val="6240"/>
              </a:lnSpc>
              <a:buFont typeface="Arial"/>
              <a:buChar char="•"/>
            </a:pPr>
            <a:r>
              <a:rPr lang="en-US" sz="4800" dirty="0">
                <a:solidFill>
                  <a:srgbClr val="2F2325"/>
                </a:solidFill>
                <a:latin typeface="MV Boli" pitchFamily="2" charset="0"/>
                <a:cs typeface="MV Boli" pitchFamily="2" charset="0"/>
              </a:rPr>
              <a:t> A PARENT</a:t>
            </a:r>
          </a:p>
          <a:p>
            <a:pPr marL="1036320" lvl="1" indent="-518160" algn="l">
              <a:lnSpc>
                <a:spcPts val="6240"/>
              </a:lnSpc>
              <a:buFont typeface="Arial"/>
              <a:buChar char="•"/>
            </a:pPr>
            <a:r>
              <a:rPr lang="en-US" sz="4800" dirty="0">
                <a:solidFill>
                  <a:srgbClr val="2F2325"/>
                </a:solidFill>
                <a:latin typeface="MV Boli" pitchFamily="2" charset="0"/>
                <a:cs typeface="MV Boli" pitchFamily="2" charset="0"/>
              </a:rPr>
              <a:t> A NEUROSCIENTIST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866688" y="1058948"/>
            <a:ext cx="9337579" cy="6145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40"/>
              </a:lnSpc>
            </a:pPr>
            <a:r>
              <a:rPr lang="en-US" sz="4800" dirty="0">
                <a:solidFill>
                  <a:srgbClr val="F4969C"/>
                </a:solidFill>
                <a:latin typeface="MV Boli" pitchFamily="2" charset="0"/>
                <a:cs typeface="MV Boli" pitchFamily="2" charset="0"/>
              </a:rPr>
              <a:t>LISTEN TO A TALK BY A NEUROSCIENTIST AND ANSWER THE QUESTIONS </a:t>
            </a:r>
          </a:p>
          <a:p>
            <a:pPr>
              <a:lnSpc>
                <a:spcPts val="6240"/>
              </a:lnSpc>
            </a:pPr>
            <a:endParaRPr dirty="0">
              <a:latin typeface="MV Boli" pitchFamily="2" charset="0"/>
              <a:cs typeface="MV Boli" pitchFamily="2" charset="0"/>
            </a:endParaRPr>
          </a:p>
          <a:p>
            <a:pPr>
              <a:lnSpc>
                <a:spcPts val="3639"/>
              </a:lnSpc>
            </a:pPr>
            <a:r>
              <a:rPr lang="en-US" sz="2800" dirty="0">
                <a:solidFill>
                  <a:srgbClr val="F4969C"/>
                </a:solidFill>
                <a:latin typeface="MV Boli" pitchFamily="2" charset="0"/>
                <a:cs typeface="MV Boli" pitchFamily="2" charset="0"/>
              </a:rPr>
              <a:t>1.WHAT HAVE SCIENTISTS BECOME INTERESTED IN RECENTLY?</a:t>
            </a:r>
          </a:p>
          <a:p>
            <a:pPr>
              <a:lnSpc>
                <a:spcPts val="3639"/>
              </a:lnSpc>
            </a:pPr>
            <a:r>
              <a:rPr lang="en-US" sz="2799" dirty="0">
                <a:solidFill>
                  <a:srgbClr val="F4969C"/>
                </a:solidFill>
                <a:latin typeface="MV Boli" pitchFamily="2" charset="0"/>
                <a:cs typeface="MV Boli" pitchFamily="2" charset="0"/>
              </a:rPr>
              <a:t>2. WHY DO THEY THINK HUMANS FIRST DEVELOPED THE INSTINCT TO FALL IN LOVE?</a:t>
            </a:r>
          </a:p>
          <a:p>
            <a:pPr>
              <a:lnSpc>
                <a:spcPts val="3640"/>
              </a:lnSpc>
            </a:pPr>
            <a:r>
              <a:rPr lang="en-US" sz="2799" dirty="0">
                <a:solidFill>
                  <a:srgbClr val="F4969C"/>
                </a:solidFill>
                <a:latin typeface="MV Boli" pitchFamily="2" charset="0"/>
                <a:cs typeface="MV Boli" pitchFamily="2" charset="0"/>
              </a:rPr>
              <a:t>3. WHAT MIGHT HAPPEN IN THE FUTURE?</a:t>
            </a:r>
          </a:p>
          <a:p>
            <a:pPr marL="0" lvl="0" indent="0" algn="l">
              <a:lnSpc>
                <a:spcPts val="6240"/>
              </a:lnSpc>
            </a:pPr>
            <a:endParaRPr dirty="0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028700" y="1154198"/>
            <a:ext cx="5033774" cy="797860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562828" y="2817683"/>
            <a:ext cx="3965518" cy="465163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8153163" y="6874913"/>
            <a:ext cx="560188" cy="37787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3764153" y="6874913"/>
            <a:ext cx="560188" cy="377872"/>
          </a:xfrm>
          <a:prstGeom prst="rect">
            <a:avLst/>
          </a:prstGeom>
        </p:spPr>
      </p:pic>
      <p:pic>
        <p:nvPicPr>
          <p:cNvPr id="7" name="Voice 001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16078200" y="952500"/>
            <a:ext cx="2209800" cy="220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028700" y="9370833"/>
            <a:ext cx="5668080" cy="1190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361668">
            <a:off x="14906139" y="8255493"/>
            <a:ext cx="3108840" cy="17603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736861" y="9135683"/>
            <a:ext cx="1181119" cy="470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5431681" y="1052006"/>
            <a:ext cx="834426" cy="141428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6266106" y="2227883"/>
            <a:ext cx="388905" cy="6591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1125460">
            <a:off x="1362841" y="1193487"/>
            <a:ext cx="1406533" cy="23105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-194206" y="5275066"/>
            <a:ext cx="1648272" cy="237161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8860678" y="200536"/>
            <a:ext cx="2214749" cy="76408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 rot="1237742">
            <a:off x="17620453" y="4626024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 cstate="print"/>
          <a:srcRect l="10869" t="22616" r="11894" b="19412"/>
          <a:stretch>
            <a:fillRect/>
          </a:stretch>
        </p:blipFill>
        <p:spPr>
          <a:xfrm>
            <a:off x="3103515" y="2444357"/>
            <a:ext cx="13162591" cy="5554439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9139238" y="4819967"/>
            <a:ext cx="952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endParaRPr/>
          </a:p>
        </p:txBody>
      </p:sp>
      <p:sp>
        <p:nvSpPr>
          <p:cNvPr id="13" name="TextBox 13"/>
          <p:cNvSpPr txBox="1"/>
          <p:nvPr/>
        </p:nvSpPr>
        <p:spPr>
          <a:xfrm>
            <a:off x="3260249" y="1019175"/>
            <a:ext cx="11188936" cy="1036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920"/>
              </a:lnSpc>
            </a:pPr>
            <a:r>
              <a:rPr lang="en-US" sz="7200" dirty="0">
                <a:solidFill>
                  <a:srgbClr val="FFFFFF"/>
                </a:solidFill>
                <a:latin typeface="MV Boli" pitchFamily="2" charset="0"/>
                <a:cs typeface="MV Boli" pitchFamily="2" charset="0"/>
              </a:rPr>
              <a:t>complete the sentences</a:t>
            </a:r>
          </a:p>
        </p:txBody>
      </p:sp>
      <p:pic>
        <p:nvPicPr>
          <p:cNvPr id="14" name="Voice 001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2" cstate="print"/>
          <a:stretch>
            <a:fillRect/>
          </a:stretch>
        </p:blipFill>
        <p:spPr>
          <a:xfrm>
            <a:off x="14097000" y="800100"/>
            <a:ext cx="1524000" cy="15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229298" y="1862958"/>
            <a:ext cx="6380654" cy="656108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10800000">
            <a:off x="15762743" y="7107110"/>
            <a:ext cx="847209" cy="8133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8366703">
            <a:off x="11362505" y="6240300"/>
            <a:ext cx="245017" cy="8448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 l="15013" t="29912" r="51477" b="34331"/>
          <a:stretch>
            <a:fillRect/>
          </a:stretch>
        </p:blipFill>
        <p:spPr>
          <a:xfrm>
            <a:off x="572716" y="3709372"/>
            <a:ext cx="8383624" cy="5029702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371600" y="208148"/>
            <a:ext cx="7002400" cy="4257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320"/>
              </a:lnSpc>
            </a:pPr>
            <a:r>
              <a:rPr lang="en-US" sz="6400" dirty="0">
                <a:solidFill>
                  <a:srgbClr val="F4969C"/>
                </a:solidFill>
                <a:latin typeface="MV Boli" pitchFamily="2" charset="0"/>
                <a:cs typeface="MV Boli" pitchFamily="2" charset="0"/>
              </a:rPr>
              <a:t>COMPLETE PHRASES FROM THE TALK WITH PREPOSITIONS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66637">
            <a:off x="-68243" y="5595095"/>
            <a:ext cx="1243081" cy="14711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432416" y="8347942"/>
            <a:ext cx="1585170" cy="228082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 l="11280" t="24440" r="13125" b="34962"/>
          <a:stretch>
            <a:fillRect/>
          </a:stretch>
        </p:blipFill>
        <p:spPr>
          <a:xfrm>
            <a:off x="1028700" y="3038469"/>
            <a:ext cx="16196301" cy="489031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855584" y="1028700"/>
            <a:ext cx="14576833" cy="1496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 dirty="0">
                <a:solidFill>
                  <a:srgbClr val="2F2325"/>
                </a:solidFill>
                <a:latin typeface="MV Boli" pitchFamily="2" charset="0"/>
                <a:cs typeface="MV Boli" pitchFamily="2" charset="0"/>
              </a:rPr>
              <a:t>Vocabulary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08290" y="522523"/>
            <a:ext cx="4840323" cy="717084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028700" y="7512183"/>
            <a:ext cx="1234289" cy="1061488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8123572" y="8433843"/>
            <a:ext cx="8893685" cy="48045"/>
          </a:xfrm>
          <a:prstGeom prst="rect">
            <a:avLst/>
          </a:prstGeom>
          <a:solidFill>
            <a:srgbClr val="2F2325"/>
          </a:solidFill>
        </p:spPr>
      </p:sp>
      <p:sp>
        <p:nvSpPr>
          <p:cNvPr id="5" name="AutoShape 5"/>
          <p:cNvSpPr/>
          <p:nvPr/>
        </p:nvSpPr>
        <p:spPr>
          <a:xfrm>
            <a:off x="8175115" y="9258300"/>
            <a:ext cx="8893685" cy="48045"/>
          </a:xfrm>
          <a:prstGeom prst="rect">
            <a:avLst/>
          </a:prstGeom>
          <a:solidFill>
            <a:srgbClr val="2F2325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066006" y="1339924"/>
            <a:ext cx="603487" cy="102285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 l="12386" t="36113" r="13125" b="26660"/>
          <a:stretch>
            <a:fillRect/>
          </a:stretch>
        </p:blipFill>
        <p:spPr>
          <a:xfrm>
            <a:off x="5796908" y="2788327"/>
            <a:ext cx="12951662" cy="3639109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711167" y="6427436"/>
            <a:ext cx="14576833" cy="919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40"/>
              </a:lnSpc>
            </a:pPr>
            <a:r>
              <a:rPr lang="en-US" sz="6400" dirty="0">
                <a:solidFill>
                  <a:srgbClr val="2F2325"/>
                </a:solidFill>
                <a:latin typeface="MV Boli" pitchFamily="2" charset="0"/>
                <a:cs typeface="MV Boli" pitchFamily="2" charset="0"/>
              </a:rPr>
              <a:t>TASK : Write a short love story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47386" y="1028700"/>
            <a:ext cx="13993227" cy="1496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 dirty="0">
                <a:solidFill>
                  <a:srgbClr val="F4969C"/>
                </a:solidFill>
                <a:latin typeface="MV Boli" pitchFamily="2" charset="0"/>
                <a:cs typeface="MV Boli" pitchFamily="2" charset="0"/>
              </a:rPr>
              <a:t>THANK YOU!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9688095" y="3822127"/>
            <a:ext cx="700525" cy="60372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688095" y="5800066"/>
            <a:ext cx="700525" cy="60372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9688095" y="7778004"/>
            <a:ext cx="700525" cy="60372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028700" y="3602730"/>
            <a:ext cx="6374106" cy="56555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2449272" y="4562275"/>
            <a:ext cx="3098714" cy="345742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380906">
            <a:off x="12719240" y="4305779"/>
            <a:ext cx="4364291" cy="495942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95</Words>
  <Application>Microsoft Office PowerPoint</Application>
  <PresentationFormat>Custom</PresentationFormat>
  <Paragraphs>20</Paragraphs>
  <Slides>9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MV Boli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IV grade</dc:title>
  <dc:creator>Elvira</dc:creator>
  <cp:lastModifiedBy>Elvira</cp:lastModifiedBy>
  <cp:revision>3</cp:revision>
  <dcterms:created xsi:type="dcterms:W3CDTF">2006-08-16T00:00:00Z</dcterms:created>
  <dcterms:modified xsi:type="dcterms:W3CDTF">2020-10-04T19:45:01Z</dcterms:modified>
  <dc:identifier>DAEJqa4Oi8Y</dc:identifier>
</cp:coreProperties>
</file>