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9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4F3"/>
    <a:srgbClr val="56C6DA"/>
    <a:srgbClr val="E1E1DA"/>
    <a:srgbClr val="4472C4"/>
    <a:srgbClr val="00A0A8"/>
    <a:srgbClr val="F0EEF0"/>
    <a:srgbClr val="FFC730"/>
    <a:srgbClr val="52CBBE"/>
    <a:srgbClr val="FF5969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1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5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62990"/>
            <a:ext cx="12192000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97" y="5531075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415814" y="983523"/>
            <a:ext cx="3360373" cy="336037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802" y="1518948"/>
            <a:ext cx="1092397" cy="242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8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17.12.2020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949164" y="-2"/>
            <a:ext cx="11329294" cy="6858000"/>
          </a:xfrm>
          <a:prstGeom prst="rect">
            <a:avLst/>
          </a:prstGeom>
          <a:solidFill>
            <a:srgbClr val="56C6D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8267803" y="0"/>
            <a:ext cx="9860813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49118" y="5898502"/>
            <a:ext cx="21380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 </a:t>
            </a:r>
          </a:p>
          <a:p>
            <a:pPr algn="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002060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rgbClr val="00206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 descr="Files by Yimbo Escárrega on Dribbb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333" y="-134470"/>
            <a:ext cx="5829230" cy="437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1771" y="196410"/>
            <a:ext cx="1224562" cy="128969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061491" y="3675781"/>
            <a:ext cx="783655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5500" dirty="0" smtClean="0">
                <a:solidFill>
                  <a:srgbClr val="00A0A8"/>
                </a:solidFill>
                <a:latin typeface="Impact" panose="020B0806030902050204" pitchFamily="34" charset="0"/>
              </a:rPr>
              <a:t>FAJLOVI I FOLDERI</a:t>
            </a:r>
          </a:p>
          <a:p>
            <a:pPr algn="ctr"/>
            <a:r>
              <a:rPr lang="sr-Latn-ME" sz="5500" dirty="0" smtClean="0">
                <a:solidFill>
                  <a:srgbClr val="00A0A8"/>
                </a:solidFill>
                <a:latin typeface="Impact" panose="020B0806030902050204" pitchFamily="34" charset="0"/>
              </a:rPr>
              <a:t>SKRIVENI FAJLOVI I FOLDERI</a:t>
            </a:r>
            <a:endParaRPr lang="en-US" sz="5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596" y="243287"/>
            <a:ext cx="6748437" cy="41677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46612" y="4735286"/>
            <a:ext cx="87405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zaista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trajno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uklonite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File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Empty Recycle Bin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klikn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dugme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potvrdu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brisanja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Ukoliko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greškom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obrisali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vratiti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Restore this item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rekonstrukcija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selektovani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vraćeni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odakle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obrisani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45396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37080" t="36694" r="8684" b="23350"/>
          <a:stretch/>
        </p:blipFill>
        <p:spPr>
          <a:xfrm>
            <a:off x="3341789" y="282388"/>
            <a:ext cx="7552407" cy="32389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41789" y="3814486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smtClean="0">
                <a:solidFill>
                  <a:srgbClr val="002060"/>
                </a:solidFill>
              </a:rPr>
              <a:t>Pod </a:t>
            </a:r>
            <a:r>
              <a:rPr lang="en-US" dirty="0" err="1" smtClean="0">
                <a:solidFill>
                  <a:srgbClr val="002060"/>
                </a:solidFill>
              </a:rPr>
              <a:t>podrazum</a:t>
            </a:r>
            <a:r>
              <a:rPr lang="sr-Latn-ME" dirty="0" smtClean="0">
                <a:solidFill>
                  <a:srgbClr val="002060"/>
                </a:solidFill>
              </a:rPr>
              <a:t>ij</a:t>
            </a:r>
            <a:r>
              <a:rPr lang="en-US" dirty="0" err="1" smtClean="0">
                <a:solidFill>
                  <a:srgbClr val="002060"/>
                </a:solidFill>
              </a:rPr>
              <a:t>evanim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podešavanjima</a:t>
            </a:r>
            <a:r>
              <a:rPr lang="en-US" dirty="0">
                <a:solidFill>
                  <a:srgbClr val="002060"/>
                </a:solidFill>
              </a:rPr>
              <a:t> Windows </a:t>
            </a:r>
            <a:r>
              <a:rPr lang="en-US" dirty="0" err="1">
                <a:solidFill>
                  <a:srgbClr val="002060"/>
                </a:solidFill>
              </a:rPr>
              <a:t>krije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određene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fajlove</a:t>
            </a:r>
            <a:r>
              <a:rPr lang="en-US" dirty="0">
                <a:solidFill>
                  <a:srgbClr val="002060"/>
                </a:solidFill>
              </a:rPr>
              <a:t> od </a:t>
            </a:r>
            <a:r>
              <a:rPr lang="sr-Latn-ME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Windows </a:t>
            </a:r>
            <a:r>
              <a:rPr lang="en-US" dirty="0" err="1">
                <a:solidFill>
                  <a:srgbClr val="002060"/>
                </a:solidFill>
              </a:rPr>
              <a:t>Explorera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My </a:t>
            </a:r>
            <a:r>
              <a:rPr lang="en-US" dirty="0" err="1">
                <a:solidFill>
                  <a:srgbClr val="002060"/>
                </a:solidFill>
              </a:rPr>
              <a:t>Computera</a:t>
            </a:r>
            <a:r>
              <a:rPr lang="en-US" dirty="0">
                <a:solidFill>
                  <a:srgbClr val="002060"/>
                </a:solidFill>
              </a:rPr>
              <a:t>. Ova </a:t>
            </a:r>
            <a:r>
              <a:rPr lang="en-US" dirty="0" err="1">
                <a:solidFill>
                  <a:srgbClr val="002060"/>
                </a:solidFill>
              </a:rPr>
              <a:t>podešavanja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postoje</a:t>
            </a:r>
            <a:r>
              <a:rPr lang="en-US" dirty="0">
                <a:solidFill>
                  <a:srgbClr val="002060"/>
                </a:solidFill>
              </a:rPr>
              <a:t> da bi se </a:t>
            </a:r>
            <a:r>
              <a:rPr lang="en-US" dirty="0" err="1">
                <a:solidFill>
                  <a:srgbClr val="002060"/>
                </a:solidFill>
              </a:rPr>
              <a:t>fajlovi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najčešće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sistemski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zaštitili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odnosno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korisnici</a:t>
            </a:r>
            <a:r>
              <a:rPr lang="en-US" dirty="0">
                <a:solidFill>
                  <a:srgbClr val="002060"/>
                </a:solidFill>
              </a:rPr>
              <a:t> ne bi </a:t>
            </a:r>
            <a:r>
              <a:rPr lang="en-US" dirty="0" err="1">
                <a:solidFill>
                  <a:srgbClr val="002060"/>
                </a:solidFill>
              </a:rPr>
              <a:t>slučajno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izm</a:t>
            </a:r>
            <a:r>
              <a:rPr lang="sr-Latn-ME" dirty="0" smtClean="0">
                <a:solidFill>
                  <a:srgbClr val="002060"/>
                </a:solidFill>
              </a:rPr>
              <a:t>ij</a:t>
            </a:r>
            <a:r>
              <a:rPr lang="en-US" dirty="0" err="1" smtClean="0">
                <a:solidFill>
                  <a:srgbClr val="002060"/>
                </a:solidFill>
              </a:rPr>
              <a:t>enili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izbrisali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Nažalost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malveri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najčešće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kriju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fajlove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način</a:t>
            </a:r>
            <a:r>
              <a:rPr lang="en-US" dirty="0">
                <a:solidFill>
                  <a:srgbClr val="002060"/>
                </a:solidFill>
              </a:rPr>
              <a:t>, pa </a:t>
            </a:r>
            <a:r>
              <a:rPr lang="en-US" dirty="0" err="1">
                <a:solidFill>
                  <a:srgbClr val="002060"/>
                </a:solidFill>
              </a:rPr>
              <a:t>ih</a:t>
            </a:r>
            <a:r>
              <a:rPr lang="en-US" dirty="0">
                <a:solidFill>
                  <a:srgbClr val="002060"/>
                </a:solidFill>
              </a:rPr>
              <a:t> je </a:t>
            </a:r>
            <a:r>
              <a:rPr lang="en-US" dirty="0" err="1">
                <a:solidFill>
                  <a:srgbClr val="002060"/>
                </a:solidFill>
              </a:rPr>
              <a:t>zbog</a:t>
            </a:r>
            <a:r>
              <a:rPr lang="en-US" dirty="0">
                <a:solidFill>
                  <a:srgbClr val="002060"/>
                </a:solidFill>
              </a:rPr>
              <a:t> toga </a:t>
            </a:r>
            <a:r>
              <a:rPr lang="en-US" dirty="0" err="1">
                <a:solidFill>
                  <a:srgbClr val="002060"/>
                </a:solidFill>
              </a:rPr>
              <a:t>teško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pronaći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očistiti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algn="just" fontAlgn="base"/>
            <a:endParaRPr lang="sr-Latn-ME" dirty="0" smtClean="0">
              <a:solidFill>
                <a:srgbClr val="002060"/>
              </a:solidFill>
            </a:endParaRPr>
          </a:p>
          <a:p>
            <a:pPr algn="just" fontAlgn="base"/>
            <a:r>
              <a:rPr lang="en-US" dirty="0" smtClean="0">
                <a:solidFill>
                  <a:srgbClr val="002060"/>
                </a:solidFill>
              </a:rPr>
              <a:t>U </a:t>
            </a:r>
            <a:r>
              <a:rPr lang="en-US" dirty="0" err="1">
                <a:solidFill>
                  <a:srgbClr val="002060"/>
                </a:solidFill>
              </a:rPr>
              <a:t>zavisnosti</a:t>
            </a:r>
            <a:r>
              <a:rPr lang="en-US" dirty="0">
                <a:solidFill>
                  <a:srgbClr val="002060"/>
                </a:solidFill>
              </a:rPr>
              <a:t> od </a:t>
            </a:r>
            <a:r>
              <a:rPr lang="en-US" dirty="0" err="1">
                <a:solidFill>
                  <a:srgbClr val="002060"/>
                </a:solidFill>
              </a:rPr>
              <a:t>verzije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Windowsa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imate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pratite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opisane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korake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moći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ćete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vidite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skrivene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fajlove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izbrišete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zam</a:t>
            </a:r>
            <a:r>
              <a:rPr lang="sr-Latn-ME" dirty="0" smtClean="0">
                <a:solidFill>
                  <a:srgbClr val="002060"/>
                </a:solidFill>
              </a:rPr>
              <a:t>ij</a:t>
            </a:r>
            <a:r>
              <a:rPr lang="en-US" dirty="0" err="1" smtClean="0">
                <a:solidFill>
                  <a:srgbClr val="002060"/>
                </a:solidFill>
              </a:rPr>
              <a:t>enite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1758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9475" y="508377"/>
            <a:ext cx="6309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Kliknite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Start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ekran</a:t>
            </a:r>
            <a:r>
              <a:rPr lang="en-US" dirty="0">
                <a:solidFill>
                  <a:srgbClr val="002060"/>
                </a:solidFill>
              </a:rPr>
              <a:t>, </a:t>
            </a:r>
            <a:endParaRPr lang="sr-Latn-ME" dirty="0" smtClean="0">
              <a:solidFill>
                <a:srgbClr val="002060"/>
              </a:solidFill>
            </a:endParaRPr>
          </a:p>
          <a:p>
            <a:r>
              <a:rPr lang="en-US" dirty="0" err="1" smtClean="0">
                <a:solidFill>
                  <a:srgbClr val="002060"/>
                </a:solidFill>
              </a:rPr>
              <a:t>zatim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File Explorer</a:t>
            </a:r>
            <a:r>
              <a:rPr lang="en-US" dirty="0">
                <a:solidFill>
                  <a:srgbClr val="002060"/>
                </a:solidFill>
              </a:rPr>
              <a:t>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Start-File_Explor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36" y="1275730"/>
            <a:ext cx="1557351" cy="509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View-Op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576" y="2090099"/>
            <a:ext cx="6141852" cy="375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691577" y="1608298"/>
            <a:ext cx="5666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Kliknite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View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zatim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izaberit</a:t>
            </a:r>
            <a:r>
              <a:rPr lang="sr-Latn-ME" dirty="0" smtClean="0">
                <a:solidFill>
                  <a:srgbClr val="002060"/>
                </a:solidFill>
              </a:rPr>
              <a:t>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Options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096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65450" y="313479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Kada</a:t>
            </a:r>
            <a:r>
              <a:rPr lang="en-US" dirty="0">
                <a:solidFill>
                  <a:srgbClr val="002060"/>
                </a:solidFill>
              </a:rPr>
              <a:t> se folder </a:t>
            </a:r>
            <a:r>
              <a:rPr lang="en-US" b="1" dirty="0">
                <a:solidFill>
                  <a:srgbClr val="002060"/>
                </a:solidFill>
              </a:rPr>
              <a:t>Options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otvori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kliknite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tab </a:t>
            </a:r>
            <a:r>
              <a:rPr lang="en-US" b="1" dirty="0">
                <a:solidFill>
                  <a:srgbClr val="002060"/>
                </a:solidFill>
              </a:rPr>
              <a:t>View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7" name="Picture 2" descr="Options-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522" y="923823"/>
            <a:ext cx="3587560" cy="446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19364" y="1567958"/>
            <a:ext cx="54721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>
                <a:solidFill>
                  <a:srgbClr val="002060"/>
                </a:solidFill>
              </a:rPr>
              <a:t>Kod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opcije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b="1" dirty="0">
                <a:solidFill>
                  <a:srgbClr val="002060"/>
                </a:solidFill>
              </a:rPr>
              <a:t>Hidden files and folders</a:t>
            </a:r>
            <a:r>
              <a:rPr lang="en-US" sz="1700" dirty="0">
                <a:solidFill>
                  <a:srgbClr val="002060"/>
                </a:solidFill>
              </a:rPr>
              <a:t>, </a:t>
            </a:r>
            <a:r>
              <a:rPr lang="en-US" sz="1700" dirty="0" err="1">
                <a:solidFill>
                  <a:srgbClr val="002060"/>
                </a:solidFill>
              </a:rPr>
              <a:t>kliknite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na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b="1" dirty="0">
                <a:solidFill>
                  <a:srgbClr val="002060"/>
                </a:solidFill>
              </a:rPr>
              <a:t>Show hidden </a:t>
            </a:r>
            <a:r>
              <a:rPr lang="en-US" sz="1700" b="1" dirty="0" smtClean="0">
                <a:solidFill>
                  <a:srgbClr val="002060"/>
                </a:solidFill>
              </a:rPr>
              <a:t>   files</a:t>
            </a:r>
            <a:r>
              <a:rPr lang="en-US" sz="1700" b="1" dirty="0">
                <a:solidFill>
                  <a:srgbClr val="002060"/>
                </a:solidFill>
              </a:rPr>
              <a:t>, folders, or </a:t>
            </a:r>
            <a:r>
              <a:rPr lang="en-US" sz="1700" b="1" dirty="0" smtClean="0">
                <a:solidFill>
                  <a:srgbClr val="002060"/>
                </a:solidFill>
              </a:rPr>
              <a:t>drives</a:t>
            </a:r>
            <a:r>
              <a:rPr lang="sr-Latn-ME" sz="1700" b="1" dirty="0" smtClean="0">
                <a:solidFill>
                  <a:srgbClr val="002060"/>
                </a:solidFill>
              </a:rPr>
              <a:t>.</a:t>
            </a:r>
            <a:endParaRPr lang="en-US" sz="1700" b="1" dirty="0">
              <a:solidFill>
                <a:srgbClr val="002060"/>
              </a:solidFill>
            </a:endParaRPr>
          </a:p>
        </p:txBody>
      </p:sp>
      <p:pic>
        <p:nvPicPr>
          <p:cNvPr id="9" name="Picture 2" descr="Show hidden fi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094" y="2183511"/>
            <a:ext cx="3477599" cy="432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587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60857" y="364653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 smtClean="0">
                <a:solidFill>
                  <a:srgbClr val="002060"/>
                </a:solidFill>
              </a:rPr>
              <a:t>Odčekirajte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kućicu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Hide extensions for known file types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dirty="0" err="1">
                <a:solidFill>
                  <a:srgbClr val="002060"/>
                </a:solidFill>
              </a:rPr>
              <a:t>Odčekirajte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kućicu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Hide protected operating system files (Recommended)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7" name="Picture 2" descr="Hide extensions, hide protected fi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654" y="1147197"/>
            <a:ext cx="4044675" cy="502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37407" y="2011293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>
                <a:solidFill>
                  <a:srgbClr val="002060"/>
                </a:solidFill>
              </a:rPr>
              <a:t>Kliknite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Apply</a:t>
            </a:r>
            <a:r>
              <a:rPr lang="en-US" dirty="0">
                <a:solidFill>
                  <a:srgbClr val="002060"/>
                </a:solidFill>
              </a:rPr>
              <a:t> pa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OK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dirty="0" err="1">
                <a:solidFill>
                  <a:srgbClr val="002060"/>
                </a:solidFill>
              </a:rPr>
              <a:t>Sada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možete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vidite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skrivene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fajlove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0865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748259"/>
            <a:ext cx="12192000" cy="768084"/>
          </a:xfrm>
        </p:spPr>
        <p:txBody>
          <a:bodyPr>
            <a:normAutofit fontScale="92500" lnSpcReduction="20000"/>
          </a:bodyPr>
          <a:lstStyle/>
          <a:p>
            <a:r>
              <a:rPr lang="sr-Latn-ME" altLang="ko-KR" sz="6667" dirty="0">
                <a:solidFill>
                  <a:srgbClr val="4472C4"/>
                </a:solidFill>
                <a:latin typeface="Impact" panose="020B0806030902050204" pitchFamily="34" charset="0"/>
              </a:rPr>
              <a:t>HVALA NA PAŽNJI</a:t>
            </a:r>
            <a:endParaRPr lang="ko-KR" altLang="en-US" sz="6667" dirty="0">
              <a:solidFill>
                <a:srgbClr val="4472C4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60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rgbClr val="4284F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19718" y="3041409"/>
            <a:ext cx="859787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operativni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organizovanje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pretraživanje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Windows Explorer,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Explorer,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češće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1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činite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baš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 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 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kaže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istražujete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svoj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sz="1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radili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Explorer-om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trebamo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prihvatiti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hijerarhijski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definisati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pojma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sz="1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sz="1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fascikla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(folder)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(file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Latn-ME" sz="1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sz="1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19718" y="3049745"/>
            <a:ext cx="8597876" cy="30162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fontAlgn="base"/>
            <a:r>
              <a:rPr lang="en-US" sz="1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organizacionu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sr-Latn-ME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eštamo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podatke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Pod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smatraju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dokumenata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aplikacija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prihvati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zapamti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jednoznačno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sadržajem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određuje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pripadnost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nadređenoj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sr-Latn-ME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pripadnošću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sr-Latn-ME" sz="1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podrazum</a:t>
            </a:r>
            <a:r>
              <a:rPr lang="sr-Latn-ME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niz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naredbi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izvršavaju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tačno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redosledu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Niz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naredbi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programski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češće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aplikacija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značenjem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Sa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aspekta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Windows-a</a:t>
            </a:r>
            <a:r>
              <a:rPr lang="sr-Latn-ME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programskih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9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Making privacy personal with Files by Goog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047" y="91392"/>
            <a:ext cx="9663953" cy="295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786970" y="968188"/>
            <a:ext cx="5075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FAJL</a:t>
            </a:r>
            <a:endParaRPr lang="en-US" sz="4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5" name="Teardrop 14">
            <a:extLst>
              <a:ext uri="{FF2B5EF4-FFF2-40B4-BE49-F238E27FC236}">
                <a16:creationId xmlns:a16="http://schemas.microsoft.com/office/drawing/2014/main" id="{5E489B47-B2BB-4EFB-8EC4-21C10615E463}"/>
              </a:ext>
            </a:extLst>
          </p:cNvPr>
          <p:cNvSpPr/>
          <p:nvPr/>
        </p:nvSpPr>
        <p:spPr>
          <a:xfrm rot="8100000">
            <a:off x="2940217" y="136189"/>
            <a:ext cx="1275682" cy="1275682"/>
          </a:xfrm>
          <a:prstGeom prst="teardrop">
            <a:avLst>
              <a:gd name="adj" fmla="val 109962"/>
            </a:avLst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62C0D94-FE17-421D-AA32-BD4AFE13E66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93" y="446919"/>
            <a:ext cx="627392" cy="62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2306289" y="253807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FOLDER</a:t>
            </a:r>
            <a:endParaRPr lang="en-US" sz="4000" dirty="0">
              <a:solidFill>
                <a:srgbClr val="00A0A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07766" y="1395486"/>
            <a:ext cx="87777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elinu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jednoznačno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sadržajem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Folder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od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Hijera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hija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računarskom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obrnuto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stablo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počinje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glavnog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enog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root)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19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900" dirty="0">
                <a:solidFill>
                  <a:srgbClr val="002060"/>
                </a:solidFill>
              </a:rPr>
              <a:t/>
            </a:r>
            <a:br>
              <a:rPr lang="en-US" sz="1900" dirty="0">
                <a:solidFill>
                  <a:srgbClr val="002060"/>
                </a:solidFill>
              </a:rPr>
            </a:br>
            <a:endParaRPr lang="en-US" sz="1900" dirty="0">
              <a:solidFill>
                <a:srgbClr val="002060"/>
              </a:solidFill>
            </a:endParaRPr>
          </a:p>
        </p:txBody>
      </p:sp>
      <p:pic>
        <p:nvPicPr>
          <p:cNvPr id="13" name="Picture 2" descr="Primer fajla i folde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137" y="2876348"/>
            <a:ext cx="5334191" cy="329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190123" y="3934964"/>
            <a:ext cx="4266771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 fontAlgn="base"/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Naslovna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onoga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trenutno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pregledate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slici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Libraries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Linija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paleta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alatkama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pojedine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brišemo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prebacujemo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čemu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kasnije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govoriti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5 Tips to Managing Company Files in Google Drive | Cave Consulti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897" y="2318815"/>
            <a:ext cx="2235500" cy="16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161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985247" y="404949"/>
            <a:ext cx="87451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Exporera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View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čekiranjem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ponuđenih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Tools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podešavnjem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Options View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Explorer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Favorites,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Libraries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Computer.</a:t>
            </a:r>
          </a:p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Explorera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evom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hijera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hijska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predstavljena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folderima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trenutno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aktivnog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Statusna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prikazuje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objekata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selektovani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folder (Object(s))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slobodnog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prostora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pripada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selektovani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folder (Disk free space).</a:t>
            </a:r>
          </a:p>
        </p:txBody>
      </p:sp>
      <p:pic>
        <p:nvPicPr>
          <p:cNvPr id="15" name="Picture 2" descr="Primer diska - glavni fol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757" y="2699825"/>
            <a:ext cx="6469289" cy="399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615646" y="4123285"/>
            <a:ext cx="4114800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obavezno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hard disk.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Diskovi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fizičkim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karakteristikama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ravnopravnosti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fizičkih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virtuelnih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shvatiti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(Windows-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tretiraju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(label)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abecede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5005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3364654" y="368255"/>
            <a:ext cx="7743794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Rad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sa</a:t>
            </a:r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fajlovima</a:t>
            </a:r>
            <a:endParaRPr lang="en-US" sz="4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9376" y="1599688"/>
            <a:ext cx="85119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drugoj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kopiranje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sr-Latn-M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Kopiranje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podrazum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cjelosti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prepisati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Naravno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pod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fasciklu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folder). 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sr-Latn-M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nekoliko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kopirati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/Edit,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Copy.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privremenu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(Clipboard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Pozicionirate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estite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fajla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/Edit,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Paste.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privremene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hard disk.</a:t>
            </a:r>
          </a:p>
        </p:txBody>
      </p:sp>
    </p:spTree>
    <p:extLst>
      <p:ext uri="{BB962C8B-B14F-4D97-AF65-F5344CB8AC3E}">
        <p14:creationId xmlns:p14="http://schemas.microsoft.com/office/powerpoint/2010/main" val="1707520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2"/>
          <p:cNvSpPr txBox="1">
            <a:spLocks/>
          </p:cNvSpPr>
          <p:nvPr/>
        </p:nvSpPr>
        <p:spPr>
          <a:xfrm>
            <a:off x="1837840" y="222228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Rad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sa</a:t>
            </a:r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fajlovima</a:t>
            </a:r>
            <a:endParaRPr lang="en-US" sz="4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2848" y="1430303"/>
            <a:ext cx="6488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prebacivanje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ginalne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(source)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ciljnu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(destination)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originalnoj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zadržana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orginalnom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slici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ispod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vidimo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fajlovima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2" descr="Primer rada sa fajlovi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150" y="2741746"/>
            <a:ext cx="6364786" cy="393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523236">
            <a:off x="9160623" y="1250016"/>
            <a:ext cx="2234365" cy="337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25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1860705" y="444455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Rad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sa</a:t>
            </a:r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fajlovima</a:t>
            </a:r>
            <a:endParaRPr lang="en-US" sz="4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84155" y="2136337"/>
            <a:ext cx="89572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sr-Latn-ME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eštanje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slična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onoj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kopiranja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Cut: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/Edit,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Cut.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privremenu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(Clipboard).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Pozicionirate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estite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/Edit,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ešta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privremene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hard disk 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briše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izvornog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66077" y="2136336"/>
            <a:ext cx="8793387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Ukoliko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učiniti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edeći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Aktivirate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Explorer.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Pronađete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prom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Rename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(prom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pronaći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File.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Eventualno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potražiti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uglavnom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standardnog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seta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aktivan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ukucate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prekucate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novo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pozicioniranje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miša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strelice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BackSpace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Delete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tasterima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brisanje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7612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2"/>
          <p:cNvSpPr txBox="1">
            <a:spLocks/>
          </p:cNvSpPr>
          <p:nvPr/>
        </p:nvSpPr>
        <p:spPr>
          <a:xfrm>
            <a:off x="1700437" y="222228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Rad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sa</a:t>
            </a:r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fajlovima</a:t>
            </a:r>
            <a:endParaRPr lang="en-US" sz="4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98693" y="2274837"/>
            <a:ext cx="88063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Explorer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jednostavno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kopirate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erate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Prethodno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selektovati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nizu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dijelu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Explorer-a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nizu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pritisnete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taster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držite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pitisnut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posl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ednju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nizu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otpustite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taster Shift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zatamnjena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označavate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datoteke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nizu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njih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pritisnete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taster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držite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pritisnutog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kliknete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sledeće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selektovati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otpustite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taster Ctrl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98693" y="1999200"/>
            <a:ext cx="8869680" cy="369331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edeća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Pokrenete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Explorer.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Pozicionirate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folder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folder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skladištenje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pamćenje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Folder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automatski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folder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ponuđenim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New Folder.</a:t>
            </a:r>
          </a:p>
          <a:p>
            <a:pPr marL="285750" indent="-285750" algn="just" fontAlgn="base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izvodi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kucanjem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6161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85245" y="3754550"/>
            <a:ext cx="88399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brisanju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držati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osnovnog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briše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ono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čemu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pretpostavka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nešto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višak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vrlo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opasna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Operacija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brisanja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koraka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izbrisati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Izdate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tastature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pritiskom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taster Delete,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aktivirati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Delete.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prebacuju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Recycle Bin.</a:t>
            </a:r>
          </a:p>
          <a:p>
            <a:pPr algn="just" fontAlgn="base"/>
            <a:endParaRPr lang="sr-Latn-ME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85245" y="3328617"/>
            <a:ext cx="8839923" cy="237744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fontAlgn="base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Recycle Bin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je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sistemski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folder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privremeno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tome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prilikom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brisanja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Potražite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Desktopu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korpe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otpa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Recycle Bin.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Klikn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otvoriće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prozor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spisak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ranije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izbrisanih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selektujete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fajlova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korpe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ponuđene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mogućnosti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trajno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izbrišete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rekonstruišete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2" name="Picture 4" descr="Eraser_walk.cycle | Graphic design blog, Isometric design, After effects  character animati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289" y="74429"/>
            <a:ext cx="4338917" cy="32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2"/>
          <p:cNvSpPr txBox="1">
            <a:spLocks/>
          </p:cNvSpPr>
          <p:nvPr/>
        </p:nvSpPr>
        <p:spPr>
          <a:xfrm>
            <a:off x="4356847" y="1153042"/>
            <a:ext cx="7616240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Brisanje</a:t>
            </a:r>
            <a:r>
              <a:rPr lang="en-US" sz="4000" dirty="0" smtClean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4000" dirty="0" err="1" smtClean="0">
                <a:solidFill>
                  <a:srgbClr val="00A0A8"/>
                </a:solidFill>
                <a:latin typeface="Impact" panose="020B0806030902050204" pitchFamily="34" charset="0"/>
              </a:rPr>
              <a:t>fajlova</a:t>
            </a:r>
            <a:endParaRPr lang="en-US" sz="40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560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26196</TotalTime>
  <Words>1565</Words>
  <Application>Microsoft Office PowerPoint</Application>
  <PresentationFormat>Widescreen</PresentationFormat>
  <Paragraphs>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Malgun Gothic</vt:lpstr>
      <vt:lpstr>Arial</vt:lpstr>
      <vt:lpstr>Calibri</vt:lpstr>
      <vt:lpstr>Calibri Light</vt:lpstr>
      <vt:lpstr>Impact</vt:lpstr>
      <vt:lpstr>Times New Roman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185</cp:revision>
  <dcterms:created xsi:type="dcterms:W3CDTF">2017-01-05T13:17:27Z</dcterms:created>
  <dcterms:modified xsi:type="dcterms:W3CDTF">2020-12-17T21:16:01Z</dcterms:modified>
</cp:coreProperties>
</file>