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3282"/>
    <a:srgbClr val="2B57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129" y="207684"/>
            <a:ext cx="1017055" cy="10711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61657" y="520505"/>
            <a:ext cx="5626071" cy="44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200" dirty="0">
                <a:solidFill>
                  <a:srgbClr val="002060"/>
                </a:solidFill>
                <a:latin typeface="Impact" panose="020B0806030902050204" pitchFamily="34" charset="0"/>
              </a:rPr>
              <a:t>JU ETŠ „VASO ALIGRUDIĆ“, Podgorica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2672" y="6046335"/>
            <a:ext cx="4773582" cy="591363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>
                <a:solidFill>
                  <a:schemeClr val="bg1"/>
                </a:solidFill>
                <a:latin typeface="Impact" panose="020B0806030902050204" pitchFamily="34" charset="0"/>
              </a:rPr>
              <a:t>FORMATIRANJE SEKCIJA U WORDU</a:t>
            </a:r>
            <a:endParaRPr lang="en-US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9236" y="3973199"/>
            <a:ext cx="3242992" cy="12954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740812" y="3973199"/>
            <a:ext cx="5698339" cy="1295400"/>
          </a:xfrm>
          <a:prstGeom prst="rect">
            <a:avLst/>
          </a:prstGeom>
          <a:solidFill>
            <a:srgbClr val="2A32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4765" y="1136468"/>
            <a:ext cx="1116874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izuzetno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važan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Word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Omogućavaju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logičko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razbijanje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način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važan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ne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ljudima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To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čita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oca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zanima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sastoji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 se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One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isključivo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bismo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mogli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ponaša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ME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ME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zamisliti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razbijamo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manjih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dokumenata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Npr,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bismo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probali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promijeniti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orjentaciju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vodoravni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položaj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koriš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enja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sekcija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neće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moguće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odnosno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cijeli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prebaciti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vodoravni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prikaz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ME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ME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dodajemo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kroz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„Layout“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obradili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„Page Setup“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„Breaks“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krije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veliki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broj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prekida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Word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sadržavati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koristiti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slučaja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slučaja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Bitno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zapamtiti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ograničeni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68634" y="470263"/>
            <a:ext cx="478100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500" dirty="0" smtClean="0">
                <a:solidFill>
                  <a:srgbClr val="002060"/>
                </a:solidFill>
                <a:latin typeface="Impact" panose="020B0806030902050204" pitchFamily="34" charset="0"/>
              </a:rPr>
              <a:t>SEKCIJE</a:t>
            </a:r>
            <a:endParaRPr lang="en-US" sz="2500" dirty="0">
              <a:solidFill>
                <a:srgbClr val="002060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80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29988" y="0"/>
            <a:ext cx="6096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2500" dirty="0">
              <a:solidFill>
                <a:srgbClr val="000000"/>
              </a:solidFill>
              <a:latin typeface="Impact" panose="020B0806030902050204" pitchFamily="34" charset="0"/>
            </a:endParaRPr>
          </a:p>
          <a:p>
            <a:pPr algn="ctr"/>
            <a:r>
              <a:rPr lang="sr-Latn-ME" sz="2500" dirty="0" smtClean="0">
                <a:solidFill>
                  <a:srgbClr val="002060"/>
                </a:solidFill>
                <a:latin typeface="Impact" panose="020B0806030902050204" pitchFamily="34" charset="0"/>
              </a:rPr>
              <a:t>DODAVANJE SEKCIJE</a:t>
            </a:r>
            <a:endParaRPr lang="en-US" sz="2500" dirty="0">
              <a:solidFill>
                <a:srgbClr val="002060"/>
              </a:solidFill>
              <a:latin typeface="Impact" panose="020B080603090205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757" y="861774"/>
            <a:ext cx="3232225" cy="56089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4598126" y="1082235"/>
            <a:ext cx="700169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„Page Breaks“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upoznali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novitet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„Section Breaks“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Četiri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ponuđene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postavljanje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sr-Latn-ME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 Page</a:t>
            </a:r>
            <a:r>
              <a:rPr lang="sr-Latn-ME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uzrokovati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kreiranje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sljedeće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kursor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nalazi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drugoj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odaberemo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tada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treća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dalje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nalaziti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ćemo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najčešće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koristiti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ME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ME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Continuous</a:t>
            </a:r>
            <a:r>
              <a:rPr lang="sr-Latn-ME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postaviti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prekid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istoj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To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npr.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odlomka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jednoj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odlomka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sr-Latn-ME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 Page</a:t>
            </a:r>
            <a:r>
              <a:rPr lang="sr-Latn-ME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Odd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lang="sr-Latn-ME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postaviti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prekid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prvoj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parnoj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odnosno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neparnoj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Upalimo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skrivene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simbole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formatiranje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(„Home“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kategorija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„Paragraph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“),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vidjeti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izgleda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64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2868" y="261257"/>
            <a:ext cx="6096000" cy="72327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sr-Latn-ME" sz="2500" dirty="0" smtClean="0">
                <a:solidFill>
                  <a:srgbClr val="002060"/>
                </a:solidFill>
                <a:latin typeface="Impact" panose="020B0806030902050204" pitchFamily="34" charset="0"/>
              </a:rPr>
              <a:t>SEKCIJE U PRAKSI</a:t>
            </a:r>
            <a:endParaRPr lang="en-US" sz="2500" dirty="0">
              <a:solidFill>
                <a:srgbClr val="002060"/>
              </a:solidFill>
              <a:latin typeface="Impact" panose="020B080603090205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2331" y="1423851"/>
            <a:ext cx="1084217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sekciju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podijeljen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dvije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logičke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cjeline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sr-Latn-ME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odabrati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prekida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vodoravni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položaj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„Layout“ pa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„Orientation“).</a:t>
            </a:r>
          </a:p>
          <a:p>
            <a:pPr algn="just"/>
            <a:endParaRPr lang="sr-Latn-ME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često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koristiti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numeracije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dokumenata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gdje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naslovnu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stranicu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numerirana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toga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ići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sadržaj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želimo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numeri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rimskim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brojevima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sadržaja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ići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želimo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numeri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1,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arapskim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brojevima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Bez 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koriš</a:t>
            </a:r>
            <a:r>
              <a:rPr lang="sr-Latn-ME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US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enja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sekcija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neće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moguće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l-PL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59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98768" y="2718078"/>
            <a:ext cx="108421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Latn-ME" sz="8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  <a:endParaRPr lang="en-US" sz="8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69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48</TotalTime>
  <Words>458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Calibri</vt:lpstr>
      <vt:lpstr>Calibri Light</vt:lpstr>
      <vt:lpstr>Impact</vt:lpstr>
      <vt:lpstr>Rockwell</vt:lpstr>
      <vt:lpstr>Times New Roman</vt:lpstr>
      <vt:lpstr>Wingdings</vt:lpstr>
      <vt:lpstr>Atlas</vt:lpstr>
      <vt:lpstr>FORMATIRANJE SEKCIJA U WORDU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FORMATIRANJE SEKCIJA U WORDU</dc:title>
  <dc:creator>User</dc:creator>
  <cp:lastModifiedBy>User</cp:lastModifiedBy>
  <cp:revision>7</cp:revision>
  <dcterms:created xsi:type="dcterms:W3CDTF">2019-11-09T21:38:40Z</dcterms:created>
  <dcterms:modified xsi:type="dcterms:W3CDTF">2019-11-14T18:02:00Z</dcterms:modified>
</cp:coreProperties>
</file>