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9" r:id="rId3"/>
    <p:sldId id="264" r:id="rId4"/>
    <p:sldId id="258" r:id="rId5"/>
    <p:sldId id="263" r:id="rId6"/>
    <p:sldId id="267"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07D"/>
    <a:srgbClr val="0066CC"/>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41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20AC1B-F4B0-46B6-A837-199F1C1F67C4}" type="datetimeFigureOut">
              <a:rPr lang="en-US" smtClean="0"/>
              <a:t>12/30/2021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5C5691-F955-451A-BF7B-B9A3F91F0903}" type="slidenum">
              <a:rPr lang="en-US" smtClean="0"/>
              <a:t>‹#›</a:t>
            </a:fld>
            <a:endParaRPr lang="en-US"/>
          </a:p>
        </p:txBody>
      </p:sp>
    </p:spTree>
    <p:extLst>
      <p:ext uri="{BB962C8B-B14F-4D97-AF65-F5344CB8AC3E}">
        <p14:creationId xmlns:p14="http://schemas.microsoft.com/office/powerpoint/2010/main" val="1644822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88e4ee22ba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88e4ee22ba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88e4ee22b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88e4ee22b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2"/>
        <p:cNvGrpSpPr/>
        <p:nvPr/>
      </p:nvGrpSpPr>
      <p:grpSpPr>
        <a:xfrm>
          <a:off x="0" y="0"/>
          <a:ext cx="0" cy="0"/>
          <a:chOff x="0" y="0"/>
          <a:chExt cx="0" cy="0"/>
        </a:xfrm>
      </p:grpSpPr>
      <p:sp>
        <p:nvSpPr>
          <p:cNvPr id="543" name="Google Shape;543;g88e4ee22ba_0_7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4" name="Google Shape;544;g88e4ee22ba_0_7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12/30/2021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12/30/2021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12/30/2021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12/30/2021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6E10C8-967E-40B4-BC91-523FF7FA4BDC}" type="datetimeFigureOut">
              <a:rPr lang="en-US" smtClean="0"/>
              <a:t>12/30/2021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6E10C8-967E-40B4-BC91-523FF7FA4BDC}" type="datetimeFigureOut">
              <a:rPr lang="en-US" smtClean="0"/>
              <a:t>12/30/2021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6E10C8-967E-40B4-BC91-523FF7FA4BDC}" type="datetimeFigureOut">
              <a:rPr lang="en-US" smtClean="0"/>
              <a:t>12/30/2021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6E10C8-967E-40B4-BC91-523FF7FA4BDC}" type="datetimeFigureOut">
              <a:rPr lang="en-US" smtClean="0"/>
              <a:t>12/30/2021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E10C8-967E-40B4-BC91-523FF7FA4BDC}" type="datetimeFigureOut">
              <a:rPr lang="en-US" smtClean="0"/>
              <a:t>12/30/2021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10C8-967E-40B4-BC91-523FF7FA4BDC}" type="datetimeFigureOut">
              <a:rPr lang="en-US" smtClean="0"/>
              <a:t>12/30/2021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10C8-967E-40B4-BC91-523FF7FA4BDC}" type="datetimeFigureOut">
              <a:rPr lang="en-US" smtClean="0"/>
              <a:t>12/30/2021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205979"/>
            <a:ext cx="76962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200151"/>
            <a:ext cx="76962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6E10C8-967E-40B4-BC91-523FF7FA4BDC}" type="datetimeFigureOut">
              <a:rPr lang="en-US" smtClean="0"/>
              <a:t>12/30/2021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FC3BA6D-7F4C-4460-A116-BF7B4E1B7C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0066CC"/>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6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0066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0066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0066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0066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895600" y="2724150"/>
            <a:ext cx="4082528" cy="923330"/>
          </a:xfrm>
          <a:prstGeom prst="rect">
            <a:avLst/>
          </a:prstGeom>
          <a:noFill/>
        </p:spPr>
        <p:txBody>
          <a:bodyPr wrap="none" rtlCol="0">
            <a:spAutoFit/>
          </a:bodyPr>
          <a:lstStyle/>
          <a:p>
            <a:r>
              <a:rPr lang="en-US" sz="5400" b="1" dirty="0" smtClean="0">
                <a:solidFill>
                  <a:srgbClr val="0066CC"/>
                </a:solidFill>
              </a:rPr>
              <a:t>SWOT </a:t>
            </a:r>
            <a:r>
              <a:rPr lang="en-US" sz="5400" b="1" dirty="0" err="1" smtClean="0">
                <a:solidFill>
                  <a:srgbClr val="0066CC"/>
                </a:solidFill>
              </a:rPr>
              <a:t>analiza</a:t>
            </a:r>
            <a:endParaRPr lang="en-US" sz="5400" b="1" dirty="0">
              <a:solidFill>
                <a:srgbClr val="0066CC"/>
              </a:solidFill>
            </a:endParaRPr>
          </a:p>
        </p:txBody>
      </p:sp>
      <p:sp>
        <p:nvSpPr>
          <p:cNvPr id="5" name="TextBox 4"/>
          <p:cNvSpPr txBox="1"/>
          <p:nvPr/>
        </p:nvSpPr>
        <p:spPr>
          <a:xfrm>
            <a:off x="4495801" y="3561919"/>
            <a:ext cx="4153766" cy="1077218"/>
          </a:xfrm>
          <a:prstGeom prst="rect">
            <a:avLst/>
          </a:prstGeom>
          <a:noFill/>
        </p:spPr>
        <p:txBody>
          <a:bodyPr wrap="none" rtlCol="0">
            <a:spAutoFit/>
          </a:bodyPr>
          <a:lstStyle/>
          <a:p>
            <a:endParaRPr lang="sr-Latn-ME" sz="3200" dirty="0">
              <a:solidFill>
                <a:srgbClr val="0066CC"/>
              </a:solidFill>
            </a:endParaRPr>
          </a:p>
          <a:p>
            <a:r>
              <a:rPr lang="sr-Latn-ME" sz="3200" dirty="0">
                <a:solidFill>
                  <a:srgbClr val="0066CC"/>
                </a:solidFill>
              </a:rPr>
              <a:t>p</a:t>
            </a:r>
            <a:r>
              <a:rPr lang="sr-Latn-ME" sz="3200" dirty="0" smtClean="0">
                <a:solidFill>
                  <a:srgbClr val="0066CC"/>
                </a:solidFill>
              </a:rPr>
              <a:t>rof. Budrak Aleksandra</a:t>
            </a:r>
            <a:endParaRPr lang="en-US" sz="3200" dirty="0">
              <a:solidFill>
                <a:srgbClr val="0066CC"/>
              </a:solidFill>
            </a:endParaRPr>
          </a:p>
        </p:txBody>
      </p:sp>
      <p:sp>
        <p:nvSpPr>
          <p:cNvPr id="6" name="Rectangle 5"/>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grpSp>
        <p:nvGrpSpPr>
          <p:cNvPr id="55" name="Google Shape;55;p15"/>
          <p:cNvGrpSpPr/>
          <p:nvPr/>
        </p:nvGrpSpPr>
        <p:grpSpPr>
          <a:xfrm>
            <a:off x="6629400" y="3087875"/>
            <a:ext cx="3064467" cy="1240837"/>
            <a:chOff x="4597738" y="2856225"/>
            <a:chExt cx="3064467" cy="1240837"/>
          </a:xfrm>
        </p:grpSpPr>
        <p:sp>
          <p:nvSpPr>
            <p:cNvPr id="56" name="Google Shape;56;p15"/>
            <p:cNvSpPr/>
            <p:nvPr/>
          </p:nvSpPr>
          <p:spPr>
            <a:xfrm>
              <a:off x="4597738" y="2856225"/>
              <a:ext cx="1146000" cy="1146000"/>
            </a:xfrm>
            <a:custGeom>
              <a:avLst/>
              <a:gdLst/>
              <a:ahLst/>
              <a:cxnLst/>
              <a:rect l="l" t="t" r="r" b="b"/>
              <a:pathLst>
                <a:path w="45840" h="45840" extrusionOk="0">
                  <a:moveTo>
                    <a:pt x="17431" y="1"/>
                  </a:moveTo>
                  <a:cubicBezTo>
                    <a:pt x="16920" y="9407"/>
                    <a:pt x="9395" y="16932"/>
                    <a:pt x="1" y="17444"/>
                  </a:cubicBezTo>
                  <a:lnTo>
                    <a:pt x="1" y="45840"/>
                  </a:lnTo>
                  <a:cubicBezTo>
                    <a:pt x="12514" y="45578"/>
                    <a:pt x="23825" y="40399"/>
                    <a:pt x="32076" y="32160"/>
                  </a:cubicBezTo>
                  <a:cubicBezTo>
                    <a:pt x="31409" y="30755"/>
                    <a:pt x="31028" y="29183"/>
                    <a:pt x="31028" y="27528"/>
                  </a:cubicBezTo>
                  <a:cubicBezTo>
                    <a:pt x="31028" y="21599"/>
                    <a:pt x="35839" y="16789"/>
                    <a:pt x="41768" y="16789"/>
                  </a:cubicBezTo>
                  <a:cubicBezTo>
                    <a:pt x="41958" y="16789"/>
                    <a:pt x="42149" y="16801"/>
                    <a:pt x="42339" y="16801"/>
                  </a:cubicBezTo>
                  <a:cubicBezTo>
                    <a:pt x="44471" y="11609"/>
                    <a:pt x="45709" y="5942"/>
                    <a:pt x="45840" y="1"/>
                  </a:cubicBezTo>
                  <a:close/>
                </a:path>
              </a:pathLst>
            </a:custGeom>
            <a:solidFill>
              <a:srgbClr val="5EB2FC"/>
            </a:solidFill>
            <a:ln>
              <a:noFill/>
            </a:ln>
          </p:spPr>
          <p:txBody>
            <a:bodyPr spcFirstLastPara="1" wrap="square" lIns="91425" tIns="91425" rIns="182875" bIns="91425" anchor="ctr" anchorCtr="0">
              <a:noAutofit/>
            </a:bodyPr>
            <a:lstStyle/>
            <a:p>
              <a:pPr marL="0" lvl="0" indent="0" algn="ctr" rtl="0">
                <a:spcBef>
                  <a:spcPts val="0"/>
                </a:spcBef>
                <a:spcAft>
                  <a:spcPts val="0"/>
                </a:spcAft>
                <a:buClr>
                  <a:schemeClr val="dk1"/>
                </a:buClr>
                <a:buSzPts val="1100"/>
                <a:buFont typeface="Arial"/>
                <a:buNone/>
              </a:pPr>
              <a:r>
                <a:rPr lang="en" sz="3000">
                  <a:solidFill>
                    <a:srgbClr val="FFFFFF"/>
                  </a:solidFill>
                  <a:latin typeface="Fira Sans Extra Condensed Medium"/>
                  <a:ea typeface="Fira Sans Extra Condensed Medium"/>
                  <a:cs typeface="Fira Sans Extra Condensed Medium"/>
                  <a:sym typeface="Fira Sans Extra Condensed Medium"/>
                </a:rPr>
                <a:t>T</a:t>
              </a:r>
              <a:endParaRPr sz="3000">
                <a:solidFill>
                  <a:srgbClr val="FFFFFF"/>
                </a:solidFill>
              </a:endParaRPr>
            </a:p>
          </p:txBody>
        </p:sp>
        <p:sp>
          <p:nvSpPr>
            <p:cNvPr id="57" name="Google Shape;57;p15"/>
            <p:cNvSpPr/>
            <p:nvPr/>
          </p:nvSpPr>
          <p:spPr>
            <a:xfrm>
              <a:off x="5425538" y="3328025"/>
              <a:ext cx="432800" cy="432800"/>
            </a:xfrm>
            <a:custGeom>
              <a:avLst/>
              <a:gdLst/>
              <a:ahLst/>
              <a:cxnLst/>
              <a:rect l="l" t="t" r="r" b="b"/>
              <a:pathLst>
                <a:path w="17312" h="17312" extrusionOk="0">
                  <a:moveTo>
                    <a:pt x="8656" y="0"/>
                  </a:moveTo>
                  <a:cubicBezTo>
                    <a:pt x="3870" y="0"/>
                    <a:pt x="0" y="3870"/>
                    <a:pt x="0" y="8656"/>
                  </a:cubicBezTo>
                  <a:cubicBezTo>
                    <a:pt x="0" y="13442"/>
                    <a:pt x="3870" y="17312"/>
                    <a:pt x="8656" y="17312"/>
                  </a:cubicBezTo>
                  <a:cubicBezTo>
                    <a:pt x="13442" y="17312"/>
                    <a:pt x="17312" y="13442"/>
                    <a:pt x="17312" y="8656"/>
                  </a:cubicBezTo>
                  <a:cubicBezTo>
                    <a:pt x="17312" y="3870"/>
                    <a:pt x="13442" y="0"/>
                    <a:pt x="8656"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5"/>
            <p:cNvSpPr txBox="1"/>
            <p:nvPr/>
          </p:nvSpPr>
          <p:spPr>
            <a:xfrm>
              <a:off x="5777605" y="3667462"/>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Threats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62" name="Google Shape;62;p15"/>
          <p:cNvGrpSpPr/>
          <p:nvPr/>
        </p:nvGrpSpPr>
        <p:grpSpPr>
          <a:xfrm>
            <a:off x="6629400" y="1609405"/>
            <a:ext cx="3048475" cy="1315842"/>
            <a:chOff x="4521338" y="1514731"/>
            <a:chExt cx="3048475" cy="1315842"/>
          </a:xfrm>
        </p:grpSpPr>
        <p:sp>
          <p:nvSpPr>
            <p:cNvPr id="63" name="Google Shape;63;p15"/>
            <p:cNvSpPr/>
            <p:nvPr/>
          </p:nvSpPr>
          <p:spPr>
            <a:xfrm>
              <a:off x="4521338" y="1684298"/>
              <a:ext cx="1146000" cy="1146275"/>
            </a:xfrm>
            <a:custGeom>
              <a:avLst/>
              <a:gdLst/>
              <a:ahLst/>
              <a:cxnLst/>
              <a:rect l="l" t="t" r="r" b="b"/>
              <a:pathLst>
                <a:path w="45840" h="45851" extrusionOk="0">
                  <a:moveTo>
                    <a:pt x="1" y="0"/>
                  </a:moveTo>
                  <a:lnTo>
                    <a:pt x="1" y="28408"/>
                  </a:lnTo>
                  <a:cubicBezTo>
                    <a:pt x="9395" y="28920"/>
                    <a:pt x="16920" y="36445"/>
                    <a:pt x="17431" y="45851"/>
                  </a:cubicBezTo>
                  <a:lnTo>
                    <a:pt x="45840" y="45851"/>
                  </a:lnTo>
                  <a:cubicBezTo>
                    <a:pt x="45709" y="39910"/>
                    <a:pt x="44471" y="34242"/>
                    <a:pt x="42339" y="29039"/>
                  </a:cubicBezTo>
                  <a:cubicBezTo>
                    <a:pt x="42149" y="29051"/>
                    <a:pt x="41958" y="29063"/>
                    <a:pt x="41768" y="29063"/>
                  </a:cubicBezTo>
                  <a:cubicBezTo>
                    <a:pt x="35839" y="29063"/>
                    <a:pt x="31028" y="24253"/>
                    <a:pt x="31028" y="18324"/>
                  </a:cubicBezTo>
                  <a:cubicBezTo>
                    <a:pt x="31028" y="16669"/>
                    <a:pt x="31409" y="15097"/>
                    <a:pt x="32076" y="13692"/>
                  </a:cubicBezTo>
                  <a:cubicBezTo>
                    <a:pt x="23825" y="5453"/>
                    <a:pt x="12514" y="274"/>
                    <a:pt x="1" y="0"/>
                  </a:cubicBezTo>
                  <a:close/>
                </a:path>
              </a:pathLst>
            </a:custGeom>
            <a:solidFill>
              <a:srgbClr val="69E781"/>
            </a:solidFill>
            <a:ln>
              <a:noFill/>
            </a:ln>
          </p:spPr>
          <p:txBody>
            <a:bodyPr spcFirstLastPara="1" wrap="square" lIns="91425" tIns="91425" rIns="182875" bIns="91425" anchor="ctr" anchorCtr="0">
              <a:noAutofit/>
            </a:bodyPr>
            <a:lstStyle/>
            <a:p>
              <a:pPr marL="0" lvl="0" indent="0" algn="ctr" rtl="0">
                <a:spcBef>
                  <a:spcPts val="0"/>
                </a:spcBef>
                <a:spcAft>
                  <a:spcPts val="0"/>
                </a:spcAft>
                <a:buClr>
                  <a:schemeClr val="dk1"/>
                </a:buClr>
                <a:buSzPts val="1100"/>
                <a:buFont typeface="Arial"/>
                <a:buNone/>
              </a:pPr>
              <a:r>
                <a:rPr lang="en" sz="3000" dirty="0">
                  <a:solidFill>
                    <a:srgbClr val="FFFFFF"/>
                  </a:solidFill>
                  <a:latin typeface="Fira Sans Extra Condensed Medium"/>
                  <a:ea typeface="Fira Sans Extra Condensed Medium"/>
                  <a:cs typeface="Fira Sans Extra Condensed Medium"/>
                  <a:sym typeface="Fira Sans Extra Condensed Medium"/>
                </a:rPr>
                <a:t>W</a:t>
              </a:r>
              <a:endParaRPr sz="3000" dirty="0">
                <a:solidFill>
                  <a:srgbClr val="FFFFFF"/>
                </a:solidFill>
              </a:endParaRPr>
            </a:p>
          </p:txBody>
        </p:sp>
        <p:sp>
          <p:nvSpPr>
            <p:cNvPr id="64" name="Google Shape;64;p15"/>
            <p:cNvSpPr/>
            <p:nvPr/>
          </p:nvSpPr>
          <p:spPr>
            <a:xfrm>
              <a:off x="5349138" y="1920838"/>
              <a:ext cx="432800" cy="432800"/>
            </a:xfrm>
            <a:custGeom>
              <a:avLst/>
              <a:gdLst/>
              <a:ahLst/>
              <a:cxnLst/>
              <a:rect l="l" t="t" r="r" b="b"/>
              <a:pathLst>
                <a:path w="17312" h="17312" extrusionOk="0">
                  <a:moveTo>
                    <a:pt x="8656" y="0"/>
                  </a:moveTo>
                  <a:cubicBezTo>
                    <a:pt x="3870" y="0"/>
                    <a:pt x="0" y="3870"/>
                    <a:pt x="0" y="8656"/>
                  </a:cubicBezTo>
                  <a:cubicBezTo>
                    <a:pt x="0" y="13442"/>
                    <a:pt x="3870" y="17312"/>
                    <a:pt x="8656" y="17312"/>
                  </a:cubicBezTo>
                  <a:cubicBezTo>
                    <a:pt x="13442" y="17312"/>
                    <a:pt x="17312" y="13442"/>
                    <a:pt x="17312" y="8656"/>
                  </a:cubicBezTo>
                  <a:cubicBezTo>
                    <a:pt x="17312" y="3870"/>
                    <a:pt x="13442" y="0"/>
                    <a:pt x="8656"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5"/>
            <p:cNvSpPr txBox="1"/>
            <p:nvPr/>
          </p:nvSpPr>
          <p:spPr>
            <a:xfrm>
              <a:off x="5685213" y="1514731"/>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Weaknesses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69" name="Google Shape;69;p15"/>
          <p:cNvGrpSpPr/>
          <p:nvPr/>
        </p:nvGrpSpPr>
        <p:grpSpPr>
          <a:xfrm>
            <a:off x="4038600" y="3077267"/>
            <a:ext cx="2441400" cy="1360800"/>
            <a:chOff x="2104863" y="2856225"/>
            <a:chExt cx="2441400" cy="1360800"/>
          </a:xfrm>
        </p:grpSpPr>
        <p:sp>
          <p:nvSpPr>
            <p:cNvPr id="70" name="Google Shape;70;p15"/>
            <p:cNvSpPr/>
            <p:nvPr/>
          </p:nvSpPr>
          <p:spPr>
            <a:xfrm>
              <a:off x="3400263" y="2856225"/>
              <a:ext cx="1146000" cy="1146000"/>
            </a:xfrm>
            <a:custGeom>
              <a:avLst/>
              <a:gdLst/>
              <a:ahLst/>
              <a:cxnLst/>
              <a:rect l="l" t="t" r="r" b="b"/>
              <a:pathLst>
                <a:path w="45840" h="45840" extrusionOk="0">
                  <a:moveTo>
                    <a:pt x="1" y="1"/>
                  </a:moveTo>
                  <a:cubicBezTo>
                    <a:pt x="132" y="5942"/>
                    <a:pt x="1358" y="11609"/>
                    <a:pt x="3501" y="16801"/>
                  </a:cubicBezTo>
                  <a:cubicBezTo>
                    <a:pt x="3692" y="16801"/>
                    <a:pt x="3882" y="16789"/>
                    <a:pt x="4073" y="16789"/>
                  </a:cubicBezTo>
                  <a:cubicBezTo>
                    <a:pt x="10002" y="16789"/>
                    <a:pt x="14800" y="21599"/>
                    <a:pt x="14800" y="27528"/>
                  </a:cubicBezTo>
                  <a:cubicBezTo>
                    <a:pt x="14800" y="29183"/>
                    <a:pt x="14431" y="30755"/>
                    <a:pt x="13753" y="32160"/>
                  </a:cubicBezTo>
                  <a:cubicBezTo>
                    <a:pt x="22016" y="40399"/>
                    <a:pt x="33326" y="45578"/>
                    <a:pt x="45840" y="45840"/>
                  </a:cubicBezTo>
                  <a:lnTo>
                    <a:pt x="45840" y="17444"/>
                  </a:lnTo>
                  <a:cubicBezTo>
                    <a:pt x="36446" y="16932"/>
                    <a:pt x="28909" y="9407"/>
                    <a:pt x="28397" y="1"/>
                  </a:cubicBezTo>
                  <a:close/>
                </a:path>
              </a:pathLst>
            </a:custGeom>
            <a:solidFill>
              <a:srgbClr val="4949E7"/>
            </a:solidFill>
            <a:ln>
              <a:noFill/>
            </a:ln>
          </p:spPr>
          <p:txBody>
            <a:bodyPr spcFirstLastPara="1" wrap="square" lIns="18287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3000">
                  <a:solidFill>
                    <a:srgbClr val="FFFFFF"/>
                  </a:solidFill>
                  <a:latin typeface="Fira Sans Extra Condensed Medium"/>
                  <a:ea typeface="Fira Sans Extra Condensed Medium"/>
                  <a:cs typeface="Fira Sans Extra Condensed Medium"/>
                  <a:sym typeface="Fira Sans Extra Condensed Medium"/>
                </a:rPr>
                <a:t>O</a:t>
              </a:r>
              <a:endParaRPr sz="3000">
                <a:solidFill>
                  <a:srgbClr val="FFFFFF"/>
                </a:solidFill>
              </a:endParaRPr>
            </a:p>
          </p:txBody>
        </p:sp>
        <p:sp>
          <p:nvSpPr>
            <p:cNvPr id="71" name="Google Shape;71;p15"/>
            <p:cNvSpPr/>
            <p:nvPr/>
          </p:nvSpPr>
          <p:spPr>
            <a:xfrm>
              <a:off x="3285663" y="3328025"/>
              <a:ext cx="432825" cy="432800"/>
            </a:xfrm>
            <a:custGeom>
              <a:avLst/>
              <a:gdLst/>
              <a:ahLst/>
              <a:cxnLst/>
              <a:rect l="l" t="t" r="r" b="b"/>
              <a:pathLst>
                <a:path w="17313" h="17312" extrusionOk="0">
                  <a:moveTo>
                    <a:pt x="8657" y="0"/>
                  </a:moveTo>
                  <a:cubicBezTo>
                    <a:pt x="3871" y="0"/>
                    <a:pt x="1" y="3870"/>
                    <a:pt x="1" y="8656"/>
                  </a:cubicBezTo>
                  <a:cubicBezTo>
                    <a:pt x="1" y="13442"/>
                    <a:pt x="3871" y="17312"/>
                    <a:pt x="8657" y="17312"/>
                  </a:cubicBezTo>
                  <a:cubicBezTo>
                    <a:pt x="13431" y="17312"/>
                    <a:pt x="17313" y="13442"/>
                    <a:pt x="17313" y="8656"/>
                  </a:cubicBezTo>
                  <a:cubicBezTo>
                    <a:pt x="17313" y="3870"/>
                    <a:pt x="13431" y="0"/>
                    <a:pt x="8657"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5"/>
            <p:cNvSpPr txBox="1"/>
            <p:nvPr/>
          </p:nvSpPr>
          <p:spPr>
            <a:xfrm>
              <a:off x="2104863" y="3787425"/>
              <a:ext cx="1529166"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Opportunities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77" name="Google Shape;77;p15"/>
          <p:cNvGrpSpPr/>
          <p:nvPr/>
        </p:nvGrpSpPr>
        <p:grpSpPr>
          <a:xfrm>
            <a:off x="3421103" y="1628984"/>
            <a:ext cx="3058897" cy="1296263"/>
            <a:chOff x="3421103" y="1628984"/>
            <a:chExt cx="3058897" cy="1296263"/>
          </a:xfrm>
        </p:grpSpPr>
        <p:sp>
          <p:nvSpPr>
            <p:cNvPr id="78" name="Google Shape;78;p15"/>
            <p:cNvSpPr/>
            <p:nvPr/>
          </p:nvSpPr>
          <p:spPr>
            <a:xfrm>
              <a:off x="5334000" y="1778972"/>
              <a:ext cx="1146000" cy="1146275"/>
            </a:xfrm>
            <a:custGeom>
              <a:avLst/>
              <a:gdLst/>
              <a:ahLst/>
              <a:cxnLst/>
              <a:rect l="l" t="t" r="r" b="b"/>
              <a:pathLst>
                <a:path w="45840" h="45851" extrusionOk="0">
                  <a:moveTo>
                    <a:pt x="45840" y="0"/>
                  </a:moveTo>
                  <a:cubicBezTo>
                    <a:pt x="33315" y="274"/>
                    <a:pt x="22016" y="5453"/>
                    <a:pt x="13753" y="13692"/>
                  </a:cubicBezTo>
                  <a:cubicBezTo>
                    <a:pt x="14431" y="15097"/>
                    <a:pt x="14800" y="16669"/>
                    <a:pt x="14800" y="18324"/>
                  </a:cubicBezTo>
                  <a:cubicBezTo>
                    <a:pt x="14800" y="24253"/>
                    <a:pt x="10002" y="29063"/>
                    <a:pt x="4073" y="29063"/>
                  </a:cubicBezTo>
                  <a:cubicBezTo>
                    <a:pt x="3882" y="29063"/>
                    <a:pt x="3692" y="29051"/>
                    <a:pt x="3501" y="29039"/>
                  </a:cubicBezTo>
                  <a:cubicBezTo>
                    <a:pt x="1358" y="34242"/>
                    <a:pt x="132" y="39910"/>
                    <a:pt x="1" y="45851"/>
                  </a:cubicBezTo>
                  <a:lnTo>
                    <a:pt x="28397" y="45851"/>
                  </a:lnTo>
                  <a:cubicBezTo>
                    <a:pt x="28909" y="36445"/>
                    <a:pt x="36446" y="28920"/>
                    <a:pt x="45840" y="28408"/>
                  </a:cubicBezTo>
                  <a:lnTo>
                    <a:pt x="45840" y="0"/>
                  </a:lnTo>
                  <a:close/>
                </a:path>
              </a:pathLst>
            </a:custGeom>
            <a:solidFill>
              <a:srgbClr val="FCBD24"/>
            </a:solidFill>
            <a:ln>
              <a:noFill/>
            </a:ln>
          </p:spPr>
          <p:txBody>
            <a:bodyPr spcFirstLastPara="1" wrap="square" lIns="18287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3000" dirty="0">
                  <a:solidFill>
                    <a:srgbClr val="FFFFFF"/>
                  </a:solidFill>
                  <a:latin typeface="Fira Sans Extra Condensed Medium"/>
                  <a:ea typeface="Fira Sans Extra Condensed Medium"/>
                  <a:cs typeface="Fira Sans Extra Condensed Medium"/>
                  <a:sym typeface="Fira Sans Extra Condensed Medium"/>
                </a:rPr>
                <a:t>S</a:t>
              </a:r>
              <a:endParaRPr sz="3000" dirty="0">
                <a:solidFill>
                  <a:srgbClr val="FFFFFF"/>
                </a:solidFill>
              </a:endParaRPr>
            </a:p>
          </p:txBody>
        </p:sp>
        <p:sp>
          <p:nvSpPr>
            <p:cNvPr id="79" name="Google Shape;79;p15"/>
            <p:cNvSpPr/>
            <p:nvPr/>
          </p:nvSpPr>
          <p:spPr>
            <a:xfrm>
              <a:off x="5224144" y="2023800"/>
              <a:ext cx="432825" cy="432800"/>
            </a:xfrm>
            <a:custGeom>
              <a:avLst/>
              <a:gdLst/>
              <a:ahLst/>
              <a:cxnLst/>
              <a:rect l="l" t="t" r="r" b="b"/>
              <a:pathLst>
                <a:path w="17313" h="17312" extrusionOk="0">
                  <a:moveTo>
                    <a:pt x="8657" y="0"/>
                  </a:moveTo>
                  <a:cubicBezTo>
                    <a:pt x="3871" y="0"/>
                    <a:pt x="1" y="3870"/>
                    <a:pt x="1" y="8656"/>
                  </a:cubicBezTo>
                  <a:cubicBezTo>
                    <a:pt x="1" y="13442"/>
                    <a:pt x="3871" y="17312"/>
                    <a:pt x="8657" y="17312"/>
                  </a:cubicBezTo>
                  <a:cubicBezTo>
                    <a:pt x="13431" y="17312"/>
                    <a:pt x="17313" y="13442"/>
                    <a:pt x="17313" y="8656"/>
                  </a:cubicBezTo>
                  <a:cubicBezTo>
                    <a:pt x="17313" y="3870"/>
                    <a:pt x="13431" y="0"/>
                    <a:pt x="8657"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5"/>
            <p:cNvSpPr txBox="1"/>
            <p:nvPr/>
          </p:nvSpPr>
          <p:spPr>
            <a:xfrm>
              <a:off x="3421103" y="1628984"/>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Strengths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sp>
        <p:nvSpPr>
          <p:cNvPr id="85" name="Google Shape;85;p15"/>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 </a:t>
            </a:r>
            <a:r>
              <a:rPr lang="sr-Latn-ME" dirty="0" smtClean="0"/>
              <a:t>analiza</a:t>
            </a:r>
            <a:endParaRPr dirty="0"/>
          </a:p>
        </p:txBody>
      </p:sp>
      <p:sp>
        <p:nvSpPr>
          <p:cNvPr id="86" name="Google Shape;86;p15"/>
          <p:cNvSpPr/>
          <p:nvPr/>
        </p:nvSpPr>
        <p:spPr>
          <a:xfrm>
            <a:off x="7553925" y="2110413"/>
            <a:ext cx="239350" cy="221475"/>
          </a:xfrm>
          <a:custGeom>
            <a:avLst/>
            <a:gdLst/>
            <a:ahLst/>
            <a:cxnLst/>
            <a:rect l="l" t="t" r="r" b="b"/>
            <a:pathLst>
              <a:path w="9574" h="8859" extrusionOk="0">
                <a:moveTo>
                  <a:pt x="4418" y="1"/>
                </a:moveTo>
                <a:cubicBezTo>
                  <a:pt x="4203" y="1"/>
                  <a:pt x="4037" y="167"/>
                  <a:pt x="4037" y="370"/>
                </a:cubicBezTo>
                <a:lnTo>
                  <a:pt x="4037" y="882"/>
                </a:lnTo>
                <a:cubicBezTo>
                  <a:pt x="4037" y="1084"/>
                  <a:pt x="4203" y="1251"/>
                  <a:pt x="4418" y="1251"/>
                </a:cubicBezTo>
                <a:cubicBezTo>
                  <a:pt x="4620" y="1251"/>
                  <a:pt x="4787" y="1084"/>
                  <a:pt x="4787" y="882"/>
                </a:cubicBezTo>
                <a:lnTo>
                  <a:pt x="4787" y="370"/>
                </a:lnTo>
                <a:cubicBezTo>
                  <a:pt x="4787" y="167"/>
                  <a:pt x="4620" y="1"/>
                  <a:pt x="4418" y="1"/>
                </a:cubicBezTo>
                <a:close/>
                <a:moveTo>
                  <a:pt x="1572" y="1179"/>
                </a:moveTo>
                <a:cubicBezTo>
                  <a:pt x="1477" y="1179"/>
                  <a:pt x="1382" y="1215"/>
                  <a:pt x="1310" y="1287"/>
                </a:cubicBezTo>
                <a:cubicBezTo>
                  <a:pt x="1155" y="1429"/>
                  <a:pt x="1155" y="1668"/>
                  <a:pt x="1310" y="1810"/>
                </a:cubicBezTo>
                <a:lnTo>
                  <a:pt x="1667" y="2168"/>
                </a:lnTo>
                <a:cubicBezTo>
                  <a:pt x="1739" y="2239"/>
                  <a:pt x="1834" y="2287"/>
                  <a:pt x="1929" y="2287"/>
                </a:cubicBezTo>
                <a:cubicBezTo>
                  <a:pt x="2025" y="2287"/>
                  <a:pt x="2120" y="2239"/>
                  <a:pt x="2191" y="2168"/>
                </a:cubicBezTo>
                <a:cubicBezTo>
                  <a:pt x="2334" y="2025"/>
                  <a:pt x="2334" y="1787"/>
                  <a:pt x="2191" y="1644"/>
                </a:cubicBezTo>
                <a:lnTo>
                  <a:pt x="1834" y="1287"/>
                </a:lnTo>
                <a:cubicBezTo>
                  <a:pt x="1763" y="1215"/>
                  <a:pt x="1667" y="1179"/>
                  <a:pt x="1572" y="1179"/>
                </a:cubicBezTo>
                <a:close/>
                <a:moveTo>
                  <a:pt x="370" y="4037"/>
                </a:moveTo>
                <a:cubicBezTo>
                  <a:pt x="167" y="4037"/>
                  <a:pt x="1" y="4204"/>
                  <a:pt x="1" y="4406"/>
                </a:cubicBezTo>
                <a:cubicBezTo>
                  <a:pt x="1" y="4620"/>
                  <a:pt x="167" y="4787"/>
                  <a:pt x="370" y="4787"/>
                </a:cubicBezTo>
                <a:lnTo>
                  <a:pt x="882" y="4787"/>
                </a:lnTo>
                <a:cubicBezTo>
                  <a:pt x="1084" y="4787"/>
                  <a:pt x="1251" y="4620"/>
                  <a:pt x="1251" y="4406"/>
                </a:cubicBezTo>
                <a:cubicBezTo>
                  <a:pt x="1251" y="4204"/>
                  <a:pt x="1084" y="4037"/>
                  <a:pt x="882" y="4037"/>
                </a:cubicBezTo>
                <a:close/>
                <a:moveTo>
                  <a:pt x="5632" y="2858"/>
                </a:moveTo>
                <a:cubicBezTo>
                  <a:pt x="6085" y="3215"/>
                  <a:pt x="6370" y="3775"/>
                  <a:pt x="6370" y="4394"/>
                </a:cubicBezTo>
                <a:cubicBezTo>
                  <a:pt x="6370" y="5013"/>
                  <a:pt x="6085" y="5561"/>
                  <a:pt x="5632" y="5930"/>
                </a:cubicBezTo>
                <a:cubicBezTo>
                  <a:pt x="5192" y="5561"/>
                  <a:pt x="4894" y="5013"/>
                  <a:pt x="4894" y="4394"/>
                </a:cubicBezTo>
                <a:cubicBezTo>
                  <a:pt x="4894" y="3775"/>
                  <a:pt x="5192" y="3215"/>
                  <a:pt x="5632" y="2858"/>
                </a:cubicBezTo>
                <a:close/>
                <a:moveTo>
                  <a:pt x="4418" y="2430"/>
                </a:moveTo>
                <a:cubicBezTo>
                  <a:pt x="4584" y="2430"/>
                  <a:pt x="4763" y="2453"/>
                  <a:pt x="4930" y="2501"/>
                </a:cubicBezTo>
                <a:cubicBezTo>
                  <a:pt x="4442" y="2989"/>
                  <a:pt x="4156" y="3656"/>
                  <a:pt x="4156" y="4394"/>
                </a:cubicBezTo>
                <a:cubicBezTo>
                  <a:pt x="4156" y="5132"/>
                  <a:pt x="4442" y="5799"/>
                  <a:pt x="4930" y="6287"/>
                </a:cubicBezTo>
                <a:cubicBezTo>
                  <a:pt x="4763" y="6335"/>
                  <a:pt x="4584" y="6359"/>
                  <a:pt x="4418" y="6359"/>
                </a:cubicBezTo>
                <a:cubicBezTo>
                  <a:pt x="3334" y="6359"/>
                  <a:pt x="2453" y="5478"/>
                  <a:pt x="2453" y="4394"/>
                </a:cubicBezTo>
                <a:cubicBezTo>
                  <a:pt x="2453" y="3311"/>
                  <a:pt x="3334" y="2430"/>
                  <a:pt x="4418" y="2430"/>
                </a:cubicBezTo>
                <a:close/>
                <a:moveTo>
                  <a:pt x="4418" y="1680"/>
                </a:moveTo>
                <a:cubicBezTo>
                  <a:pt x="2918" y="1680"/>
                  <a:pt x="1703" y="2894"/>
                  <a:pt x="1703" y="4394"/>
                </a:cubicBezTo>
                <a:cubicBezTo>
                  <a:pt x="1703" y="5882"/>
                  <a:pt x="2918" y="7109"/>
                  <a:pt x="4418" y="7109"/>
                </a:cubicBezTo>
                <a:cubicBezTo>
                  <a:pt x="4858" y="7109"/>
                  <a:pt x="5263" y="7002"/>
                  <a:pt x="5632" y="6811"/>
                </a:cubicBezTo>
                <a:cubicBezTo>
                  <a:pt x="6001" y="7002"/>
                  <a:pt x="6418" y="7109"/>
                  <a:pt x="6859" y="7109"/>
                </a:cubicBezTo>
                <a:cubicBezTo>
                  <a:pt x="7192" y="7109"/>
                  <a:pt x="7513" y="7049"/>
                  <a:pt x="7811" y="6930"/>
                </a:cubicBezTo>
                <a:cubicBezTo>
                  <a:pt x="8013" y="6859"/>
                  <a:pt x="8109" y="6644"/>
                  <a:pt x="8037" y="6454"/>
                </a:cubicBezTo>
                <a:cubicBezTo>
                  <a:pt x="7982" y="6297"/>
                  <a:pt x="7833" y="6204"/>
                  <a:pt x="7680" y="6204"/>
                </a:cubicBezTo>
                <a:cubicBezTo>
                  <a:pt x="7636" y="6204"/>
                  <a:pt x="7592" y="6212"/>
                  <a:pt x="7549" y="6228"/>
                </a:cubicBezTo>
                <a:cubicBezTo>
                  <a:pt x="7335" y="6311"/>
                  <a:pt x="7097" y="6359"/>
                  <a:pt x="6859" y="6359"/>
                </a:cubicBezTo>
                <a:cubicBezTo>
                  <a:pt x="6680" y="6359"/>
                  <a:pt x="6513" y="6335"/>
                  <a:pt x="6347" y="6287"/>
                </a:cubicBezTo>
                <a:cubicBezTo>
                  <a:pt x="6823" y="5799"/>
                  <a:pt x="7120" y="5132"/>
                  <a:pt x="7120" y="4394"/>
                </a:cubicBezTo>
                <a:cubicBezTo>
                  <a:pt x="7120" y="3656"/>
                  <a:pt x="6823" y="2989"/>
                  <a:pt x="6347" y="2501"/>
                </a:cubicBezTo>
                <a:cubicBezTo>
                  <a:pt x="6513" y="2453"/>
                  <a:pt x="6680" y="2430"/>
                  <a:pt x="6859" y="2430"/>
                </a:cubicBezTo>
                <a:cubicBezTo>
                  <a:pt x="7942" y="2430"/>
                  <a:pt x="8823" y="3311"/>
                  <a:pt x="8823" y="4394"/>
                </a:cubicBezTo>
                <a:cubicBezTo>
                  <a:pt x="8823" y="4656"/>
                  <a:pt x="8775" y="4918"/>
                  <a:pt x="8668" y="5156"/>
                </a:cubicBezTo>
                <a:cubicBezTo>
                  <a:pt x="8585" y="5347"/>
                  <a:pt x="8680" y="5573"/>
                  <a:pt x="8859" y="5656"/>
                </a:cubicBezTo>
                <a:cubicBezTo>
                  <a:pt x="8904" y="5673"/>
                  <a:pt x="8952" y="5682"/>
                  <a:pt x="8999" y="5682"/>
                </a:cubicBezTo>
                <a:cubicBezTo>
                  <a:pt x="9149" y="5682"/>
                  <a:pt x="9295" y="5599"/>
                  <a:pt x="9359" y="5454"/>
                </a:cubicBezTo>
                <a:cubicBezTo>
                  <a:pt x="9502" y="5120"/>
                  <a:pt x="9573" y="4763"/>
                  <a:pt x="9573" y="4394"/>
                </a:cubicBezTo>
                <a:cubicBezTo>
                  <a:pt x="9573" y="2894"/>
                  <a:pt x="8359" y="1680"/>
                  <a:pt x="6859" y="1680"/>
                </a:cubicBezTo>
                <a:cubicBezTo>
                  <a:pt x="6418" y="1680"/>
                  <a:pt x="6001" y="1787"/>
                  <a:pt x="5632" y="1977"/>
                </a:cubicBezTo>
                <a:cubicBezTo>
                  <a:pt x="5263" y="1787"/>
                  <a:pt x="4858" y="1680"/>
                  <a:pt x="4418" y="1680"/>
                </a:cubicBezTo>
                <a:close/>
                <a:moveTo>
                  <a:pt x="1929" y="6502"/>
                </a:moveTo>
                <a:cubicBezTo>
                  <a:pt x="1834" y="6502"/>
                  <a:pt x="1739" y="6537"/>
                  <a:pt x="1667" y="6609"/>
                </a:cubicBezTo>
                <a:lnTo>
                  <a:pt x="1310" y="6966"/>
                </a:lnTo>
                <a:cubicBezTo>
                  <a:pt x="1155" y="7121"/>
                  <a:pt x="1155" y="7347"/>
                  <a:pt x="1310" y="7502"/>
                </a:cubicBezTo>
                <a:cubicBezTo>
                  <a:pt x="1382" y="7573"/>
                  <a:pt x="1477" y="7609"/>
                  <a:pt x="1572" y="7609"/>
                </a:cubicBezTo>
                <a:cubicBezTo>
                  <a:pt x="1667" y="7609"/>
                  <a:pt x="1763" y="7573"/>
                  <a:pt x="1834" y="7502"/>
                </a:cubicBezTo>
                <a:lnTo>
                  <a:pt x="2191" y="7144"/>
                </a:lnTo>
                <a:cubicBezTo>
                  <a:pt x="2334" y="7002"/>
                  <a:pt x="2334" y="6763"/>
                  <a:pt x="2191" y="6609"/>
                </a:cubicBezTo>
                <a:cubicBezTo>
                  <a:pt x="2120" y="6537"/>
                  <a:pt x="2025" y="6502"/>
                  <a:pt x="1929" y="6502"/>
                </a:cubicBezTo>
                <a:close/>
                <a:moveTo>
                  <a:pt x="4418" y="7609"/>
                </a:moveTo>
                <a:cubicBezTo>
                  <a:pt x="4203" y="7609"/>
                  <a:pt x="4037" y="7775"/>
                  <a:pt x="4037" y="7978"/>
                </a:cubicBezTo>
                <a:lnTo>
                  <a:pt x="4037" y="8490"/>
                </a:lnTo>
                <a:cubicBezTo>
                  <a:pt x="4037" y="8692"/>
                  <a:pt x="4203" y="8859"/>
                  <a:pt x="4418" y="8859"/>
                </a:cubicBezTo>
                <a:cubicBezTo>
                  <a:pt x="4620" y="8859"/>
                  <a:pt x="4787" y="8692"/>
                  <a:pt x="4787" y="8490"/>
                </a:cubicBezTo>
                <a:lnTo>
                  <a:pt x="4787" y="7978"/>
                </a:lnTo>
                <a:cubicBezTo>
                  <a:pt x="4787" y="7775"/>
                  <a:pt x="4620" y="7609"/>
                  <a:pt x="4418" y="7609"/>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 name="Google Shape;87;p15"/>
          <p:cNvGrpSpPr/>
          <p:nvPr/>
        </p:nvGrpSpPr>
        <p:grpSpPr>
          <a:xfrm>
            <a:off x="5339570" y="3656992"/>
            <a:ext cx="166700" cy="165525"/>
            <a:chOff x="3418738" y="3462850"/>
            <a:chExt cx="166700" cy="165525"/>
          </a:xfrm>
        </p:grpSpPr>
        <p:sp>
          <p:nvSpPr>
            <p:cNvPr id="88" name="Google Shape;88;p15"/>
            <p:cNvSpPr/>
            <p:nvPr/>
          </p:nvSpPr>
          <p:spPr>
            <a:xfrm>
              <a:off x="3418738" y="3462850"/>
              <a:ext cx="166700" cy="94400"/>
            </a:xfrm>
            <a:custGeom>
              <a:avLst/>
              <a:gdLst/>
              <a:ahLst/>
              <a:cxnLst/>
              <a:rect l="l" t="t" r="r" b="b"/>
              <a:pathLst>
                <a:path w="6668" h="3776" extrusionOk="0">
                  <a:moveTo>
                    <a:pt x="4310" y="394"/>
                  </a:moveTo>
                  <a:lnTo>
                    <a:pt x="4310" y="1180"/>
                  </a:lnTo>
                  <a:lnTo>
                    <a:pt x="2358" y="1180"/>
                  </a:lnTo>
                  <a:lnTo>
                    <a:pt x="2358" y="394"/>
                  </a:lnTo>
                  <a:close/>
                  <a:moveTo>
                    <a:pt x="2155" y="1"/>
                  </a:moveTo>
                  <a:cubicBezTo>
                    <a:pt x="2048" y="1"/>
                    <a:pt x="1965" y="84"/>
                    <a:pt x="1965" y="203"/>
                  </a:cubicBezTo>
                  <a:lnTo>
                    <a:pt x="1965" y="1180"/>
                  </a:lnTo>
                  <a:lnTo>
                    <a:pt x="1179" y="1180"/>
                  </a:lnTo>
                  <a:lnTo>
                    <a:pt x="1179" y="787"/>
                  </a:lnTo>
                  <a:cubicBezTo>
                    <a:pt x="1179" y="679"/>
                    <a:pt x="1095" y="584"/>
                    <a:pt x="988" y="584"/>
                  </a:cubicBezTo>
                  <a:cubicBezTo>
                    <a:pt x="881" y="584"/>
                    <a:pt x="786" y="679"/>
                    <a:pt x="786" y="787"/>
                  </a:cubicBezTo>
                  <a:lnTo>
                    <a:pt x="786" y="1180"/>
                  </a:lnTo>
                  <a:lnTo>
                    <a:pt x="191" y="1180"/>
                  </a:lnTo>
                  <a:cubicBezTo>
                    <a:pt x="83" y="1180"/>
                    <a:pt x="0" y="1263"/>
                    <a:pt x="0" y="1370"/>
                  </a:cubicBezTo>
                  <a:lnTo>
                    <a:pt x="0" y="2680"/>
                  </a:lnTo>
                  <a:lnTo>
                    <a:pt x="3334" y="3775"/>
                  </a:lnTo>
                  <a:lnTo>
                    <a:pt x="6668" y="2680"/>
                  </a:lnTo>
                  <a:lnTo>
                    <a:pt x="6668" y="1370"/>
                  </a:lnTo>
                  <a:cubicBezTo>
                    <a:pt x="6668" y="1263"/>
                    <a:pt x="6584" y="1180"/>
                    <a:pt x="6465" y="1180"/>
                  </a:cubicBezTo>
                  <a:lnTo>
                    <a:pt x="5870" y="1180"/>
                  </a:lnTo>
                  <a:lnTo>
                    <a:pt x="5870" y="787"/>
                  </a:lnTo>
                  <a:cubicBezTo>
                    <a:pt x="5870" y="679"/>
                    <a:pt x="5787" y="584"/>
                    <a:pt x="5679" y="584"/>
                  </a:cubicBezTo>
                  <a:cubicBezTo>
                    <a:pt x="5572" y="584"/>
                    <a:pt x="5477" y="679"/>
                    <a:pt x="5477" y="787"/>
                  </a:cubicBezTo>
                  <a:lnTo>
                    <a:pt x="5477" y="1180"/>
                  </a:lnTo>
                  <a:lnTo>
                    <a:pt x="4703" y="1180"/>
                  </a:lnTo>
                  <a:lnTo>
                    <a:pt x="4703" y="203"/>
                  </a:lnTo>
                  <a:cubicBezTo>
                    <a:pt x="4703" y="84"/>
                    <a:pt x="4608" y="1"/>
                    <a:pt x="45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5"/>
            <p:cNvSpPr/>
            <p:nvPr/>
          </p:nvSpPr>
          <p:spPr>
            <a:xfrm>
              <a:off x="3418738" y="3538750"/>
              <a:ext cx="166700" cy="89625"/>
            </a:xfrm>
            <a:custGeom>
              <a:avLst/>
              <a:gdLst/>
              <a:ahLst/>
              <a:cxnLst/>
              <a:rect l="l" t="t" r="r" b="b"/>
              <a:pathLst>
                <a:path w="6668" h="3585" extrusionOk="0">
                  <a:moveTo>
                    <a:pt x="0" y="1"/>
                  </a:moveTo>
                  <a:lnTo>
                    <a:pt x="0" y="3394"/>
                  </a:lnTo>
                  <a:cubicBezTo>
                    <a:pt x="0" y="3501"/>
                    <a:pt x="83" y="3585"/>
                    <a:pt x="191" y="3585"/>
                  </a:cubicBezTo>
                  <a:lnTo>
                    <a:pt x="6465" y="3585"/>
                  </a:lnTo>
                  <a:cubicBezTo>
                    <a:pt x="6584" y="3585"/>
                    <a:pt x="6668" y="3501"/>
                    <a:pt x="6668" y="3394"/>
                  </a:cubicBezTo>
                  <a:lnTo>
                    <a:pt x="6668" y="1"/>
                  </a:lnTo>
                  <a:lnTo>
                    <a:pt x="3298" y="1084"/>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15"/>
          <p:cNvGrpSpPr/>
          <p:nvPr/>
        </p:nvGrpSpPr>
        <p:grpSpPr>
          <a:xfrm>
            <a:off x="5262124" y="2221150"/>
            <a:ext cx="271775" cy="89925"/>
            <a:chOff x="3366038" y="2071900"/>
            <a:chExt cx="271775" cy="89925"/>
          </a:xfrm>
        </p:grpSpPr>
        <p:sp>
          <p:nvSpPr>
            <p:cNvPr id="91" name="Google Shape;91;p15"/>
            <p:cNvSpPr/>
            <p:nvPr/>
          </p:nvSpPr>
          <p:spPr>
            <a:xfrm>
              <a:off x="3366038" y="2109125"/>
              <a:ext cx="271775" cy="15500"/>
            </a:xfrm>
            <a:custGeom>
              <a:avLst/>
              <a:gdLst/>
              <a:ahLst/>
              <a:cxnLst/>
              <a:rect l="l" t="t" r="r" b="b"/>
              <a:pathLst>
                <a:path w="10871" h="620" extrusionOk="0">
                  <a:moveTo>
                    <a:pt x="1" y="0"/>
                  </a:moveTo>
                  <a:lnTo>
                    <a:pt x="1" y="619"/>
                  </a:lnTo>
                  <a:lnTo>
                    <a:pt x="10871" y="619"/>
                  </a:lnTo>
                  <a:lnTo>
                    <a:pt x="108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5"/>
            <p:cNvSpPr/>
            <p:nvPr/>
          </p:nvSpPr>
          <p:spPr>
            <a:xfrm>
              <a:off x="3382413" y="2071900"/>
              <a:ext cx="32175" cy="89925"/>
            </a:xfrm>
            <a:custGeom>
              <a:avLst/>
              <a:gdLst/>
              <a:ahLst/>
              <a:cxnLst/>
              <a:rect l="l" t="t" r="r" b="b"/>
              <a:pathLst>
                <a:path w="1287" h="3597" extrusionOk="0">
                  <a:moveTo>
                    <a:pt x="1" y="1"/>
                  </a:moveTo>
                  <a:lnTo>
                    <a:pt x="1" y="3597"/>
                  </a:lnTo>
                  <a:lnTo>
                    <a:pt x="1286" y="3597"/>
                  </a:lnTo>
                  <a:lnTo>
                    <a:pt x="128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5"/>
            <p:cNvSpPr/>
            <p:nvPr/>
          </p:nvSpPr>
          <p:spPr>
            <a:xfrm>
              <a:off x="3589588" y="2071900"/>
              <a:ext cx="32175" cy="89925"/>
            </a:xfrm>
            <a:custGeom>
              <a:avLst/>
              <a:gdLst/>
              <a:ahLst/>
              <a:cxnLst/>
              <a:rect l="l" t="t" r="r" b="b"/>
              <a:pathLst>
                <a:path w="1287" h="3597" extrusionOk="0">
                  <a:moveTo>
                    <a:pt x="0" y="1"/>
                  </a:moveTo>
                  <a:lnTo>
                    <a:pt x="0" y="3597"/>
                  </a:lnTo>
                  <a:lnTo>
                    <a:pt x="1286" y="3597"/>
                  </a:lnTo>
                  <a:lnTo>
                    <a:pt x="128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5"/>
            <p:cNvSpPr/>
            <p:nvPr/>
          </p:nvSpPr>
          <p:spPr>
            <a:xfrm>
              <a:off x="3376163" y="2090950"/>
              <a:ext cx="20550" cy="51825"/>
            </a:xfrm>
            <a:custGeom>
              <a:avLst/>
              <a:gdLst/>
              <a:ahLst/>
              <a:cxnLst/>
              <a:rect l="l" t="t" r="r" b="b"/>
              <a:pathLst>
                <a:path w="822" h="2073" extrusionOk="0">
                  <a:moveTo>
                    <a:pt x="0" y="1"/>
                  </a:moveTo>
                  <a:lnTo>
                    <a:pt x="0" y="2073"/>
                  </a:lnTo>
                  <a:lnTo>
                    <a:pt x="822" y="2073"/>
                  </a:lnTo>
                  <a:lnTo>
                    <a:pt x="8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5"/>
            <p:cNvSpPr/>
            <p:nvPr/>
          </p:nvSpPr>
          <p:spPr>
            <a:xfrm>
              <a:off x="3607138" y="2090950"/>
              <a:ext cx="20575" cy="51825"/>
            </a:xfrm>
            <a:custGeom>
              <a:avLst/>
              <a:gdLst/>
              <a:ahLst/>
              <a:cxnLst/>
              <a:rect l="l" t="t" r="r" b="b"/>
              <a:pathLst>
                <a:path w="823" h="2073" extrusionOk="0">
                  <a:moveTo>
                    <a:pt x="1" y="1"/>
                  </a:moveTo>
                  <a:lnTo>
                    <a:pt x="1" y="2073"/>
                  </a:lnTo>
                  <a:lnTo>
                    <a:pt x="822" y="2073"/>
                  </a:lnTo>
                  <a:lnTo>
                    <a:pt x="8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 name="Google Shape;96;p15"/>
          <p:cNvGrpSpPr/>
          <p:nvPr/>
        </p:nvGrpSpPr>
        <p:grpSpPr>
          <a:xfrm>
            <a:off x="7592025" y="3619850"/>
            <a:ext cx="163150" cy="233975"/>
            <a:chOff x="5549938" y="3409575"/>
            <a:chExt cx="163150" cy="233975"/>
          </a:xfrm>
        </p:grpSpPr>
        <p:sp>
          <p:nvSpPr>
            <p:cNvPr id="97" name="Google Shape;97;p15"/>
            <p:cNvSpPr/>
            <p:nvPr/>
          </p:nvSpPr>
          <p:spPr>
            <a:xfrm>
              <a:off x="5549938" y="3480725"/>
              <a:ext cx="163150" cy="162825"/>
            </a:xfrm>
            <a:custGeom>
              <a:avLst/>
              <a:gdLst/>
              <a:ahLst/>
              <a:cxnLst/>
              <a:rect l="l" t="t" r="r" b="b"/>
              <a:pathLst>
                <a:path w="6526" h="6513" extrusionOk="0">
                  <a:moveTo>
                    <a:pt x="3263" y="0"/>
                  </a:moveTo>
                  <a:cubicBezTo>
                    <a:pt x="1465" y="0"/>
                    <a:pt x="1" y="1453"/>
                    <a:pt x="1" y="3251"/>
                  </a:cubicBezTo>
                  <a:cubicBezTo>
                    <a:pt x="1" y="5048"/>
                    <a:pt x="1465" y="6513"/>
                    <a:pt x="3263" y="6513"/>
                  </a:cubicBezTo>
                  <a:cubicBezTo>
                    <a:pt x="5061" y="6513"/>
                    <a:pt x="6525" y="5048"/>
                    <a:pt x="6525" y="3251"/>
                  </a:cubicBezTo>
                  <a:cubicBezTo>
                    <a:pt x="6525" y="1453"/>
                    <a:pt x="5061" y="0"/>
                    <a:pt x="326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5"/>
            <p:cNvSpPr/>
            <p:nvPr/>
          </p:nvSpPr>
          <p:spPr>
            <a:xfrm>
              <a:off x="5603513" y="3460475"/>
              <a:ext cx="56000" cy="39625"/>
            </a:xfrm>
            <a:custGeom>
              <a:avLst/>
              <a:gdLst/>
              <a:ahLst/>
              <a:cxnLst/>
              <a:rect l="l" t="t" r="r" b="b"/>
              <a:pathLst>
                <a:path w="2240" h="1585" extrusionOk="0">
                  <a:moveTo>
                    <a:pt x="251" y="1"/>
                  </a:moveTo>
                  <a:cubicBezTo>
                    <a:pt x="108" y="1"/>
                    <a:pt x="1" y="120"/>
                    <a:pt x="1" y="251"/>
                  </a:cubicBezTo>
                  <a:lnTo>
                    <a:pt x="1" y="1584"/>
                  </a:lnTo>
                  <a:lnTo>
                    <a:pt x="2239" y="1584"/>
                  </a:lnTo>
                  <a:lnTo>
                    <a:pt x="2239" y="251"/>
                  </a:lnTo>
                  <a:cubicBezTo>
                    <a:pt x="2239" y="120"/>
                    <a:pt x="2132" y="1"/>
                    <a:pt x="19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5"/>
            <p:cNvSpPr/>
            <p:nvPr/>
          </p:nvSpPr>
          <p:spPr>
            <a:xfrm>
              <a:off x="5626738" y="3409575"/>
              <a:ext cx="74150" cy="42600"/>
            </a:xfrm>
            <a:custGeom>
              <a:avLst/>
              <a:gdLst/>
              <a:ahLst/>
              <a:cxnLst/>
              <a:rect l="l" t="t" r="r" b="b"/>
              <a:pathLst>
                <a:path w="2966" h="1704" extrusionOk="0">
                  <a:moveTo>
                    <a:pt x="703" y="1"/>
                  </a:moveTo>
                  <a:cubicBezTo>
                    <a:pt x="310" y="1"/>
                    <a:pt x="1" y="310"/>
                    <a:pt x="1" y="703"/>
                  </a:cubicBezTo>
                  <a:lnTo>
                    <a:pt x="1" y="1703"/>
                  </a:lnTo>
                  <a:lnTo>
                    <a:pt x="394" y="1703"/>
                  </a:lnTo>
                  <a:lnTo>
                    <a:pt x="394" y="703"/>
                  </a:lnTo>
                  <a:cubicBezTo>
                    <a:pt x="394" y="536"/>
                    <a:pt x="536" y="393"/>
                    <a:pt x="703" y="393"/>
                  </a:cubicBezTo>
                  <a:lnTo>
                    <a:pt x="1120" y="393"/>
                  </a:lnTo>
                  <a:cubicBezTo>
                    <a:pt x="1298" y="393"/>
                    <a:pt x="1441" y="536"/>
                    <a:pt x="1441" y="703"/>
                  </a:cubicBezTo>
                  <a:cubicBezTo>
                    <a:pt x="1441" y="1096"/>
                    <a:pt x="1763" y="1417"/>
                    <a:pt x="2144" y="1417"/>
                  </a:cubicBezTo>
                  <a:lnTo>
                    <a:pt x="2775" y="1417"/>
                  </a:lnTo>
                  <a:cubicBezTo>
                    <a:pt x="2882" y="1417"/>
                    <a:pt x="2965" y="1334"/>
                    <a:pt x="2965" y="1215"/>
                  </a:cubicBezTo>
                  <a:cubicBezTo>
                    <a:pt x="2965" y="1108"/>
                    <a:pt x="2882" y="1025"/>
                    <a:pt x="2775" y="1025"/>
                  </a:cubicBezTo>
                  <a:lnTo>
                    <a:pt x="2144" y="1025"/>
                  </a:lnTo>
                  <a:cubicBezTo>
                    <a:pt x="1977" y="1025"/>
                    <a:pt x="1834" y="882"/>
                    <a:pt x="1834" y="703"/>
                  </a:cubicBezTo>
                  <a:cubicBezTo>
                    <a:pt x="1834" y="310"/>
                    <a:pt x="1513" y="1"/>
                    <a:pt x="11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p:cNvSpPr/>
          <p:nvPr/>
        </p:nvSpPr>
        <p:spPr>
          <a:xfrm>
            <a:off x="12700" y="1684151"/>
            <a:ext cx="4191000" cy="2308324"/>
          </a:xfrm>
          <a:prstGeom prst="rect">
            <a:avLst/>
          </a:prstGeom>
        </p:spPr>
        <p:txBody>
          <a:bodyPr wrap="square">
            <a:spAutoFit/>
          </a:bodyPr>
          <a:lstStyle/>
          <a:p>
            <a:r>
              <a:rPr lang="en-US" sz="2400" b="1" dirty="0" smtClean="0"/>
              <a:t>S</a:t>
            </a:r>
            <a:r>
              <a:rPr lang="sr-Latn-ME" sz="2400" b="1" dirty="0" smtClean="0"/>
              <a:t>WOT</a:t>
            </a:r>
            <a:r>
              <a:rPr lang="en-US" sz="2400" b="1" dirty="0" smtClean="0"/>
              <a:t> </a:t>
            </a:r>
            <a:r>
              <a:rPr lang="en-US" sz="2400" b="1" dirty="0" err="1"/>
              <a:t>analiza</a:t>
            </a:r>
            <a:r>
              <a:rPr lang="en-US" sz="2400" b="1" dirty="0"/>
              <a:t> </a:t>
            </a:r>
            <a:r>
              <a:rPr lang="sr-Latn-BA" sz="2400" dirty="0"/>
              <a:t>je kvalitativna analitička metoda koja kroz četiri faktora nastoji da prikaže snage, slabosti, šanse i opasnosti određene pojave ili situacije.</a:t>
            </a:r>
            <a:endParaRPr lang="en-US" sz="2400" dirty="0"/>
          </a:p>
        </p:txBody>
      </p:sp>
      <p:sp>
        <p:nvSpPr>
          <p:cNvPr id="34" name="Rectangle 3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138957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sr-Latn-ME" dirty="0" smtClean="0"/>
              <a:t>     </a:t>
            </a:r>
            <a:r>
              <a:rPr lang="en-US" dirty="0" smtClean="0"/>
              <a:t>S</a:t>
            </a:r>
            <a:r>
              <a:rPr lang="sr-Latn-ME" dirty="0" smtClean="0"/>
              <a:t>WOT </a:t>
            </a:r>
            <a:r>
              <a:rPr lang="en-US" dirty="0" err="1" smtClean="0"/>
              <a:t>analiza</a:t>
            </a:r>
            <a:r>
              <a:rPr lang="en-US" dirty="0" smtClean="0"/>
              <a:t> </a:t>
            </a:r>
            <a:r>
              <a:rPr lang="sr-Latn-ME" dirty="0" smtClean="0"/>
              <a:t>                                  </a:t>
            </a:r>
            <a:r>
              <a:rPr lang="en-US" dirty="0" smtClean="0"/>
              <a:t>se </a:t>
            </a:r>
            <a:r>
              <a:rPr lang="en-US" dirty="0"/>
              <a:t>o</a:t>
            </a:r>
            <a:r>
              <a:rPr lang="sr-Latn-BA" dirty="0"/>
              <a:t>bavlja  kroz sledeću matricu:</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52600" y="1352550"/>
            <a:ext cx="5638800" cy="33575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4" name="Rectangle 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0435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96" name="Rectangle 95"/>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grpSp>
        <p:nvGrpSpPr>
          <p:cNvPr id="156" name="Google Shape;156;p17"/>
          <p:cNvGrpSpPr/>
          <p:nvPr/>
        </p:nvGrpSpPr>
        <p:grpSpPr>
          <a:xfrm>
            <a:off x="5436939" y="2040067"/>
            <a:ext cx="1597083" cy="1575519"/>
            <a:chOff x="2900500" y="2083405"/>
            <a:chExt cx="1597083" cy="1575519"/>
          </a:xfrm>
        </p:grpSpPr>
        <p:sp>
          <p:nvSpPr>
            <p:cNvPr id="157" name="Google Shape;157;p17"/>
            <p:cNvSpPr/>
            <p:nvPr/>
          </p:nvSpPr>
          <p:spPr>
            <a:xfrm>
              <a:off x="2900500" y="2083405"/>
              <a:ext cx="1597083" cy="1575519"/>
            </a:xfrm>
            <a:custGeom>
              <a:avLst/>
              <a:gdLst/>
              <a:ahLst/>
              <a:cxnLst/>
              <a:rect l="l" t="t" r="r" b="b"/>
              <a:pathLst>
                <a:path w="65247" h="64366" extrusionOk="0">
                  <a:moveTo>
                    <a:pt x="32623" y="0"/>
                  </a:moveTo>
                  <a:cubicBezTo>
                    <a:pt x="31468" y="0"/>
                    <a:pt x="30313" y="441"/>
                    <a:pt x="29432" y="1322"/>
                  </a:cubicBezTo>
                  <a:lnTo>
                    <a:pt x="1762" y="28992"/>
                  </a:lnTo>
                  <a:cubicBezTo>
                    <a:pt x="0" y="30754"/>
                    <a:pt x="0" y="33611"/>
                    <a:pt x="1762" y="35374"/>
                  </a:cubicBezTo>
                  <a:lnTo>
                    <a:pt x="29432" y="63044"/>
                  </a:lnTo>
                  <a:cubicBezTo>
                    <a:pt x="30313" y="63925"/>
                    <a:pt x="31468" y="64365"/>
                    <a:pt x="32623" y="64365"/>
                  </a:cubicBezTo>
                  <a:cubicBezTo>
                    <a:pt x="33778" y="64365"/>
                    <a:pt x="34933" y="63925"/>
                    <a:pt x="35814" y="63044"/>
                  </a:cubicBezTo>
                  <a:lnTo>
                    <a:pt x="63484" y="35374"/>
                  </a:lnTo>
                  <a:cubicBezTo>
                    <a:pt x="65246" y="33611"/>
                    <a:pt x="65246" y="30754"/>
                    <a:pt x="63484" y="28992"/>
                  </a:cubicBezTo>
                  <a:lnTo>
                    <a:pt x="35814" y="1322"/>
                  </a:lnTo>
                  <a:cubicBezTo>
                    <a:pt x="34933" y="441"/>
                    <a:pt x="33778" y="0"/>
                    <a:pt x="32623" y="0"/>
                  </a:cubicBezTo>
                  <a:close/>
                </a:path>
              </a:pathLst>
            </a:custGeom>
            <a:solidFill>
              <a:srgbClr val="E0921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7"/>
            <p:cNvSpPr/>
            <p:nvPr/>
          </p:nvSpPr>
          <p:spPr>
            <a:xfrm>
              <a:off x="2975674" y="2147808"/>
              <a:ext cx="1446718" cy="1446694"/>
            </a:xfrm>
            <a:custGeom>
              <a:avLst/>
              <a:gdLst/>
              <a:ahLst/>
              <a:cxnLst/>
              <a:rect l="l" t="t" r="r" b="b"/>
              <a:pathLst>
                <a:path w="59104" h="59103" extrusionOk="0">
                  <a:moveTo>
                    <a:pt x="29552" y="0"/>
                  </a:moveTo>
                  <a:cubicBezTo>
                    <a:pt x="29052" y="0"/>
                    <a:pt x="28576" y="203"/>
                    <a:pt x="28231" y="548"/>
                  </a:cubicBezTo>
                  <a:lnTo>
                    <a:pt x="549" y="28230"/>
                  </a:lnTo>
                  <a:cubicBezTo>
                    <a:pt x="203" y="28575"/>
                    <a:pt x="1" y="29052"/>
                    <a:pt x="1" y="29552"/>
                  </a:cubicBezTo>
                  <a:cubicBezTo>
                    <a:pt x="1" y="30052"/>
                    <a:pt x="203" y="30528"/>
                    <a:pt x="560" y="30873"/>
                  </a:cubicBezTo>
                  <a:lnTo>
                    <a:pt x="28231" y="58555"/>
                  </a:lnTo>
                  <a:cubicBezTo>
                    <a:pt x="28576" y="58901"/>
                    <a:pt x="29052" y="59103"/>
                    <a:pt x="29552" y="59103"/>
                  </a:cubicBezTo>
                  <a:cubicBezTo>
                    <a:pt x="30052" y="59103"/>
                    <a:pt x="30529" y="58901"/>
                    <a:pt x="30874" y="58555"/>
                  </a:cubicBezTo>
                  <a:lnTo>
                    <a:pt x="58556" y="30873"/>
                  </a:lnTo>
                  <a:cubicBezTo>
                    <a:pt x="58901" y="30528"/>
                    <a:pt x="59104" y="30052"/>
                    <a:pt x="59104" y="29552"/>
                  </a:cubicBezTo>
                  <a:cubicBezTo>
                    <a:pt x="59104" y="29052"/>
                    <a:pt x="58901" y="28575"/>
                    <a:pt x="58556" y="28230"/>
                  </a:cubicBezTo>
                  <a:lnTo>
                    <a:pt x="30874" y="548"/>
                  </a:lnTo>
                  <a:cubicBezTo>
                    <a:pt x="30529" y="203"/>
                    <a:pt x="30052" y="0"/>
                    <a:pt x="29552"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7"/>
            <p:cNvSpPr/>
            <p:nvPr/>
          </p:nvSpPr>
          <p:spPr>
            <a:xfrm>
              <a:off x="3013272" y="2185406"/>
              <a:ext cx="538603" cy="538603"/>
            </a:xfrm>
            <a:custGeom>
              <a:avLst/>
              <a:gdLst/>
              <a:ahLst/>
              <a:cxnLst/>
              <a:rect l="l" t="t" r="r" b="b"/>
              <a:pathLst>
                <a:path w="22004" h="22004" extrusionOk="0">
                  <a:moveTo>
                    <a:pt x="11002" y="0"/>
                  </a:moveTo>
                  <a:cubicBezTo>
                    <a:pt x="4930" y="0"/>
                    <a:pt x="1" y="4930"/>
                    <a:pt x="1" y="11002"/>
                  </a:cubicBezTo>
                  <a:cubicBezTo>
                    <a:pt x="1" y="17074"/>
                    <a:pt x="4930" y="22003"/>
                    <a:pt x="11002" y="22003"/>
                  </a:cubicBezTo>
                  <a:cubicBezTo>
                    <a:pt x="17074" y="22003"/>
                    <a:pt x="22004" y="17074"/>
                    <a:pt x="22004" y="11002"/>
                  </a:cubicBezTo>
                  <a:cubicBezTo>
                    <a:pt x="22004" y="4930"/>
                    <a:pt x="17074" y="0"/>
                    <a:pt x="11002" y="0"/>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7"/>
            <p:cNvSpPr/>
            <p:nvPr/>
          </p:nvSpPr>
          <p:spPr>
            <a:xfrm>
              <a:off x="3065730" y="2237864"/>
              <a:ext cx="433986" cy="433668"/>
            </a:xfrm>
            <a:custGeom>
              <a:avLst/>
              <a:gdLst/>
              <a:ahLst/>
              <a:cxnLst/>
              <a:rect l="l" t="t" r="r" b="b"/>
              <a:pathLst>
                <a:path w="17730" h="17717" extrusionOk="0">
                  <a:moveTo>
                    <a:pt x="8859" y="1"/>
                  </a:moveTo>
                  <a:cubicBezTo>
                    <a:pt x="3966" y="1"/>
                    <a:pt x="1" y="3965"/>
                    <a:pt x="1" y="8859"/>
                  </a:cubicBezTo>
                  <a:cubicBezTo>
                    <a:pt x="1" y="13752"/>
                    <a:pt x="3966" y="17717"/>
                    <a:pt x="8859" y="17717"/>
                  </a:cubicBezTo>
                  <a:cubicBezTo>
                    <a:pt x="13753" y="17717"/>
                    <a:pt x="17729" y="13752"/>
                    <a:pt x="17729" y="8859"/>
                  </a:cubicBezTo>
                  <a:cubicBezTo>
                    <a:pt x="17729" y="3965"/>
                    <a:pt x="13753" y="1"/>
                    <a:pt x="8859" y="1"/>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solidFill>
                    <a:srgbClr val="FFFFFF"/>
                  </a:solidFill>
                  <a:latin typeface="Fira Sans Extra Condensed Medium"/>
                  <a:ea typeface="Fira Sans Extra Condensed Medium"/>
                  <a:cs typeface="Fira Sans Extra Condensed Medium"/>
                  <a:sym typeface="Fira Sans Extra Condensed Medium"/>
                </a:rPr>
                <a:t>01</a:t>
              </a:r>
              <a:endParaRPr sz="2000"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161" name="Google Shape;161;p17"/>
          <p:cNvGrpSpPr/>
          <p:nvPr/>
        </p:nvGrpSpPr>
        <p:grpSpPr>
          <a:xfrm>
            <a:off x="6088314" y="2712669"/>
            <a:ext cx="371814" cy="369974"/>
            <a:chOff x="-41893475" y="3584850"/>
            <a:chExt cx="318225" cy="316650"/>
          </a:xfrm>
        </p:grpSpPr>
        <p:sp>
          <p:nvSpPr>
            <p:cNvPr id="162" name="Google Shape;162;p17"/>
            <p:cNvSpPr/>
            <p:nvPr/>
          </p:nvSpPr>
          <p:spPr>
            <a:xfrm>
              <a:off x="-41827300" y="3715600"/>
              <a:ext cx="186675" cy="185900"/>
            </a:xfrm>
            <a:custGeom>
              <a:avLst/>
              <a:gdLst/>
              <a:ahLst/>
              <a:cxnLst/>
              <a:rect l="l" t="t" r="r" b="b"/>
              <a:pathLst>
                <a:path w="7467" h="7436" extrusionOk="0">
                  <a:moveTo>
                    <a:pt x="3686" y="1465"/>
                  </a:moveTo>
                  <a:cubicBezTo>
                    <a:pt x="3836" y="1465"/>
                    <a:pt x="3985" y="1544"/>
                    <a:pt x="4064" y="1702"/>
                  </a:cubicBezTo>
                  <a:lnTo>
                    <a:pt x="4537" y="2678"/>
                  </a:lnTo>
                  <a:lnTo>
                    <a:pt x="5608" y="2836"/>
                  </a:lnTo>
                  <a:cubicBezTo>
                    <a:pt x="5955" y="2867"/>
                    <a:pt x="6081" y="3308"/>
                    <a:pt x="5829" y="3561"/>
                  </a:cubicBezTo>
                  <a:lnTo>
                    <a:pt x="5041" y="4285"/>
                  </a:lnTo>
                  <a:lnTo>
                    <a:pt x="5261" y="5356"/>
                  </a:lnTo>
                  <a:cubicBezTo>
                    <a:pt x="5286" y="5630"/>
                    <a:pt x="5075" y="5845"/>
                    <a:pt x="4845" y="5845"/>
                  </a:cubicBezTo>
                  <a:cubicBezTo>
                    <a:pt x="4784" y="5845"/>
                    <a:pt x="4722" y="5830"/>
                    <a:pt x="4663" y="5797"/>
                  </a:cubicBezTo>
                  <a:lnTo>
                    <a:pt x="3686" y="5262"/>
                  </a:lnTo>
                  <a:lnTo>
                    <a:pt x="2678" y="5797"/>
                  </a:lnTo>
                  <a:cubicBezTo>
                    <a:pt x="2616" y="5828"/>
                    <a:pt x="2553" y="5842"/>
                    <a:pt x="2492" y="5842"/>
                  </a:cubicBezTo>
                  <a:cubicBezTo>
                    <a:pt x="2244" y="5842"/>
                    <a:pt x="2035" y="5609"/>
                    <a:pt x="2111" y="5356"/>
                  </a:cubicBezTo>
                  <a:lnTo>
                    <a:pt x="2300" y="4285"/>
                  </a:lnTo>
                  <a:lnTo>
                    <a:pt x="1512" y="3561"/>
                  </a:lnTo>
                  <a:cubicBezTo>
                    <a:pt x="1323" y="3308"/>
                    <a:pt x="1418" y="2867"/>
                    <a:pt x="1796" y="2836"/>
                  </a:cubicBezTo>
                  <a:lnTo>
                    <a:pt x="2836" y="2678"/>
                  </a:lnTo>
                  <a:lnTo>
                    <a:pt x="3308" y="1702"/>
                  </a:lnTo>
                  <a:cubicBezTo>
                    <a:pt x="3387" y="1544"/>
                    <a:pt x="3537" y="1465"/>
                    <a:pt x="3686" y="1465"/>
                  </a:cubicBezTo>
                  <a:close/>
                  <a:moveTo>
                    <a:pt x="3718" y="0"/>
                  </a:moveTo>
                  <a:cubicBezTo>
                    <a:pt x="1670" y="0"/>
                    <a:pt x="32" y="1670"/>
                    <a:pt x="32" y="3750"/>
                  </a:cubicBezTo>
                  <a:cubicBezTo>
                    <a:pt x="0" y="5766"/>
                    <a:pt x="1670" y="7436"/>
                    <a:pt x="3718" y="7436"/>
                  </a:cubicBezTo>
                  <a:cubicBezTo>
                    <a:pt x="5765" y="7436"/>
                    <a:pt x="7404" y="5797"/>
                    <a:pt x="7467" y="3750"/>
                  </a:cubicBezTo>
                  <a:cubicBezTo>
                    <a:pt x="7467" y="1702"/>
                    <a:pt x="5797" y="32"/>
                    <a:pt x="37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7"/>
            <p:cNvSpPr/>
            <p:nvPr/>
          </p:nvSpPr>
          <p:spPr>
            <a:xfrm>
              <a:off x="-41726500" y="3586725"/>
              <a:ext cx="151250" cy="147800"/>
            </a:xfrm>
            <a:custGeom>
              <a:avLst/>
              <a:gdLst/>
              <a:ahLst/>
              <a:cxnLst/>
              <a:rect l="l" t="t" r="r" b="b"/>
              <a:pathLst>
                <a:path w="6050" h="5912" extrusionOk="0">
                  <a:moveTo>
                    <a:pt x="3829" y="0"/>
                  </a:moveTo>
                  <a:cubicBezTo>
                    <a:pt x="3706" y="0"/>
                    <a:pt x="3580" y="47"/>
                    <a:pt x="3498" y="146"/>
                  </a:cubicBezTo>
                  <a:lnTo>
                    <a:pt x="1" y="4336"/>
                  </a:lnTo>
                  <a:cubicBezTo>
                    <a:pt x="1229" y="4399"/>
                    <a:pt x="2332" y="4998"/>
                    <a:pt x="3088" y="5912"/>
                  </a:cubicBezTo>
                  <a:lnTo>
                    <a:pt x="5861" y="2446"/>
                  </a:lnTo>
                  <a:cubicBezTo>
                    <a:pt x="6050" y="2289"/>
                    <a:pt x="6050" y="2037"/>
                    <a:pt x="5924" y="1879"/>
                  </a:cubicBezTo>
                  <a:lnTo>
                    <a:pt x="4128" y="115"/>
                  </a:lnTo>
                  <a:cubicBezTo>
                    <a:pt x="4053" y="40"/>
                    <a:pt x="3942" y="0"/>
                    <a:pt x="38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7"/>
            <p:cNvSpPr/>
            <p:nvPr/>
          </p:nvSpPr>
          <p:spPr>
            <a:xfrm>
              <a:off x="-41808400" y="3584850"/>
              <a:ext cx="148100" cy="89825"/>
            </a:xfrm>
            <a:custGeom>
              <a:avLst/>
              <a:gdLst/>
              <a:ahLst/>
              <a:cxnLst/>
              <a:rect l="l" t="t" r="r" b="b"/>
              <a:pathLst>
                <a:path w="5924" h="3593" extrusionOk="0">
                  <a:moveTo>
                    <a:pt x="0" y="1"/>
                  </a:moveTo>
                  <a:lnTo>
                    <a:pt x="2962" y="3592"/>
                  </a:lnTo>
                  <a:lnTo>
                    <a:pt x="59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7"/>
            <p:cNvSpPr/>
            <p:nvPr/>
          </p:nvSpPr>
          <p:spPr>
            <a:xfrm>
              <a:off x="-41893475" y="3586725"/>
              <a:ext cx="148875" cy="147025"/>
            </a:xfrm>
            <a:custGeom>
              <a:avLst/>
              <a:gdLst/>
              <a:ahLst/>
              <a:cxnLst/>
              <a:rect l="l" t="t" r="r" b="b"/>
              <a:pathLst>
                <a:path w="5955" h="5881" extrusionOk="0">
                  <a:moveTo>
                    <a:pt x="2194" y="0"/>
                  </a:moveTo>
                  <a:cubicBezTo>
                    <a:pt x="2084" y="0"/>
                    <a:pt x="1965" y="40"/>
                    <a:pt x="1859" y="115"/>
                  </a:cubicBezTo>
                  <a:lnTo>
                    <a:pt x="95" y="1879"/>
                  </a:lnTo>
                  <a:cubicBezTo>
                    <a:pt x="1" y="2037"/>
                    <a:pt x="1" y="2289"/>
                    <a:pt x="95" y="2446"/>
                  </a:cubicBezTo>
                  <a:lnTo>
                    <a:pt x="2899" y="5880"/>
                  </a:lnTo>
                  <a:cubicBezTo>
                    <a:pt x="3655" y="4998"/>
                    <a:pt x="4758" y="4399"/>
                    <a:pt x="5955" y="4305"/>
                  </a:cubicBezTo>
                  <a:lnTo>
                    <a:pt x="2490" y="146"/>
                  </a:lnTo>
                  <a:cubicBezTo>
                    <a:pt x="2424" y="47"/>
                    <a:pt x="2315" y="0"/>
                    <a:pt x="21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 name="Google Shape;166;p17"/>
          <p:cNvGrpSpPr/>
          <p:nvPr/>
        </p:nvGrpSpPr>
        <p:grpSpPr>
          <a:xfrm>
            <a:off x="6328621" y="1147818"/>
            <a:ext cx="1597377" cy="1575739"/>
            <a:chOff x="3773964" y="1206808"/>
            <a:chExt cx="1597377" cy="1575739"/>
          </a:xfrm>
        </p:grpSpPr>
        <p:sp>
          <p:nvSpPr>
            <p:cNvPr id="167" name="Google Shape;167;p17"/>
            <p:cNvSpPr/>
            <p:nvPr/>
          </p:nvSpPr>
          <p:spPr>
            <a:xfrm>
              <a:off x="3773964" y="1206808"/>
              <a:ext cx="1597377" cy="1575739"/>
            </a:xfrm>
            <a:custGeom>
              <a:avLst/>
              <a:gdLst/>
              <a:ahLst/>
              <a:cxnLst/>
              <a:rect l="l" t="t" r="r" b="b"/>
              <a:pathLst>
                <a:path w="65259" h="64375" extrusionOk="0">
                  <a:moveTo>
                    <a:pt x="32623" y="0"/>
                  </a:moveTo>
                  <a:cubicBezTo>
                    <a:pt x="31468" y="0"/>
                    <a:pt x="30313" y="444"/>
                    <a:pt x="29432" y="1331"/>
                  </a:cubicBezTo>
                  <a:lnTo>
                    <a:pt x="1762" y="29001"/>
                  </a:lnTo>
                  <a:cubicBezTo>
                    <a:pt x="0" y="30763"/>
                    <a:pt x="0" y="33620"/>
                    <a:pt x="1762" y="35383"/>
                  </a:cubicBezTo>
                  <a:lnTo>
                    <a:pt x="29432" y="63053"/>
                  </a:lnTo>
                  <a:cubicBezTo>
                    <a:pt x="30313" y="63934"/>
                    <a:pt x="31468" y="64374"/>
                    <a:pt x="32623" y="64374"/>
                  </a:cubicBezTo>
                  <a:cubicBezTo>
                    <a:pt x="33778" y="64374"/>
                    <a:pt x="34933" y="63934"/>
                    <a:pt x="35814" y="63053"/>
                  </a:cubicBezTo>
                  <a:lnTo>
                    <a:pt x="63484" y="35383"/>
                  </a:lnTo>
                  <a:cubicBezTo>
                    <a:pt x="65258" y="33620"/>
                    <a:pt x="65258" y="30763"/>
                    <a:pt x="63484" y="29001"/>
                  </a:cubicBezTo>
                  <a:lnTo>
                    <a:pt x="35814" y="1331"/>
                  </a:lnTo>
                  <a:cubicBezTo>
                    <a:pt x="34933" y="444"/>
                    <a:pt x="33778" y="0"/>
                    <a:pt x="32623" y="0"/>
                  </a:cubicBezTo>
                  <a:close/>
                </a:path>
              </a:pathLst>
            </a:custGeom>
            <a:solidFill>
              <a:srgbClr val="C628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7"/>
            <p:cNvSpPr/>
            <p:nvPr/>
          </p:nvSpPr>
          <p:spPr>
            <a:xfrm>
              <a:off x="3849137" y="1271431"/>
              <a:ext cx="1446718" cy="1446694"/>
            </a:xfrm>
            <a:custGeom>
              <a:avLst/>
              <a:gdLst/>
              <a:ahLst/>
              <a:cxnLst/>
              <a:rect l="l" t="t" r="r" b="b"/>
              <a:pathLst>
                <a:path w="59104" h="59103" extrusionOk="0">
                  <a:moveTo>
                    <a:pt x="29552" y="0"/>
                  </a:moveTo>
                  <a:cubicBezTo>
                    <a:pt x="29052" y="0"/>
                    <a:pt x="28588" y="203"/>
                    <a:pt x="28231" y="548"/>
                  </a:cubicBezTo>
                  <a:lnTo>
                    <a:pt x="561" y="28230"/>
                  </a:lnTo>
                  <a:cubicBezTo>
                    <a:pt x="203" y="28575"/>
                    <a:pt x="1" y="29052"/>
                    <a:pt x="1" y="29552"/>
                  </a:cubicBezTo>
                  <a:cubicBezTo>
                    <a:pt x="1" y="30052"/>
                    <a:pt x="203" y="30528"/>
                    <a:pt x="561" y="30873"/>
                  </a:cubicBezTo>
                  <a:lnTo>
                    <a:pt x="28231" y="58543"/>
                  </a:lnTo>
                  <a:cubicBezTo>
                    <a:pt x="28588" y="58901"/>
                    <a:pt x="29052" y="59103"/>
                    <a:pt x="29552" y="59103"/>
                  </a:cubicBezTo>
                  <a:cubicBezTo>
                    <a:pt x="30052" y="59103"/>
                    <a:pt x="30529" y="58901"/>
                    <a:pt x="30886" y="58543"/>
                  </a:cubicBezTo>
                  <a:lnTo>
                    <a:pt x="58556" y="30873"/>
                  </a:lnTo>
                  <a:cubicBezTo>
                    <a:pt x="58901" y="30528"/>
                    <a:pt x="59104" y="30052"/>
                    <a:pt x="59104" y="29552"/>
                  </a:cubicBezTo>
                  <a:cubicBezTo>
                    <a:pt x="59104" y="29052"/>
                    <a:pt x="58901" y="28575"/>
                    <a:pt x="58556" y="28230"/>
                  </a:cubicBezTo>
                  <a:lnTo>
                    <a:pt x="30886" y="548"/>
                  </a:lnTo>
                  <a:cubicBezTo>
                    <a:pt x="30529" y="203"/>
                    <a:pt x="30052" y="0"/>
                    <a:pt x="2955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7"/>
            <p:cNvSpPr/>
            <p:nvPr/>
          </p:nvSpPr>
          <p:spPr>
            <a:xfrm>
              <a:off x="4734570" y="1297378"/>
              <a:ext cx="538285" cy="538578"/>
            </a:xfrm>
            <a:custGeom>
              <a:avLst/>
              <a:gdLst/>
              <a:ahLst/>
              <a:cxnLst/>
              <a:rect l="l" t="t" r="r" b="b"/>
              <a:pathLst>
                <a:path w="21991" h="22003" extrusionOk="0">
                  <a:moveTo>
                    <a:pt x="10990" y="0"/>
                  </a:moveTo>
                  <a:cubicBezTo>
                    <a:pt x="4917" y="0"/>
                    <a:pt x="0" y="4929"/>
                    <a:pt x="0" y="11001"/>
                  </a:cubicBezTo>
                  <a:cubicBezTo>
                    <a:pt x="0" y="17074"/>
                    <a:pt x="4917" y="22003"/>
                    <a:pt x="10990" y="22003"/>
                  </a:cubicBezTo>
                  <a:cubicBezTo>
                    <a:pt x="17074" y="22003"/>
                    <a:pt x="21991" y="17074"/>
                    <a:pt x="21991" y="11001"/>
                  </a:cubicBezTo>
                  <a:cubicBezTo>
                    <a:pt x="21991" y="4929"/>
                    <a:pt x="17074" y="0"/>
                    <a:pt x="10990" y="0"/>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7"/>
            <p:cNvSpPr/>
            <p:nvPr/>
          </p:nvSpPr>
          <p:spPr>
            <a:xfrm>
              <a:off x="4786734" y="1349542"/>
              <a:ext cx="433962" cy="433962"/>
            </a:xfrm>
            <a:custGeom>
              <a:avLst/>
              <a:gdLst/>
              <a:ahLst/>
              <a:cxnLst/>
              <a:rect l="l" t="t" r="r" b="b"/>
              <a:pathLst>
                <a:path w="17729" h="17729" extrusionOk="0">
                  <a:moveTo>
                    <a:pt x="8859" y="0"/>
                  </a:moveTo>
                  <a:cubicBezTo>
                    <a:pt x="3965" y="0"/>
                    <a:pt x="0" y="3977"/>
                    <a:pt x="0" y="8870"/>
                  </a:cubicBezTo>
                  <a:cubicBezTo>
                    <a:pt x="0" y="13764"/>
                    <a:pt x="3965" y="17729"/>
                    <a:pt x="8859" y="17729"/>
                  </a:cubicBezTo>
                  <a:cubicBezTo>
                    <a:pt x="13752" y="17729"/>
                    <a:pt x="17729" y="13764"/>
                    <a:pt x="17729" y="8870"/>
                  </a:cubicBezTo>
                  <a:cubicBezTo>
                    <a:pt x="17729" y="3977"/>
                    <a:pt x="13752" y="0"/>
                    <a:pt x="8859" y="0"/>
                  </a:cubicBezTo>
                  <a:close/>
                </a:path>
              </a:pathLst>
            </a:custGeom>
            <a:solidFill>
              <a:srgbClr val="EC3A3B"/>
            </a:solidFill>
            <a:ln>
              <a:solidFill>
                <a:srgbClr val="C00000"/>
              </a:solid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dirty="0" smtClean="0">
                  <a:solidFill>
                    <a:srgbClr val="FFFFFF"/>
                  </a:solidFill>
                  <a:latin typeface="Fira Sans Extra Condensed Medium"/>
                  <a:ea typeface="Fira Sans Extra Condensed Medium"/>
                  <a:cs typeface="Fira Sans Extra Condensed Medium"/>
                  <a:sym typeface="Fira Sans Extra Condensed Medium"/>
                </a:rPr>
                <a:t>02</a:t>
              </a:r>
              <a:endParaRPr sz="2000" dirty="0"/>
            </a:p>
          </p:txBody>
        </p:sp>
      </p:grpSp>
      <p:grpSp>
        <p:nvGrpSpPr>
          <p:cNvPr id="171" name="Google Shape;171;p17"/>
          <p:cNvGrpSpPr/>
          <p:nvPr/>
        </p:nvGrpSpPr>
        <p:grpSpPr>
          <a:xfrm>
            <a:off x="6924372" y="1750853"/>
            <a:ext cx="353757" cy="331241"/>
            <a:chOff x="-25834600" y="3564375"/>
            <a:chExt cx="296950" cy="278050"/>
          </a:xfrm>
        </p:grpSpPr>
        <p:sp>
          <p:nvSpPr>
            <p:cNvPr id="172" name="Google Shape;172;p17"/>
            <p:cNvSpPr/>
            <p:nvPr/>
          </p:nvSpPr>
          <p:spPr>
            <a:xfrm>
              <a:off x="-25694400" y="3703775"/>
              <a:ext cx="17350" cy="17375"/>
            </a:xfrm>
            <a:custGeom>
              <a:avLst/>
              <a:gdLst/>
              <a:ahLst/>
              <a:cxnLst/>
              <a:rect l="l" t="t" r="r" b="b"/>
              <a:pathLst>
                <a:path w="694" h="695" extrusionOk="0">
                  <a:moveTo>
                    <a:pt x="347" y="1"/>
                  </a:moveTo>
                  <a:cubicBezTo>
                    <a:pt x="158" y="1"/>
                    <a:pt x="0" y="158"/>
                    <a:pt x="0" y="347"/>
                  </a:cubicBezTo>
                  <a:cubicBezTo>
                    <a:pt x="0" y="537"/>
                    <a:pt x="158" y="694"/>
                    <a:pt x="347" y="694"/>
                  </a:cubicBezTo>
                  <a:cubicBezTo>
                    <a:pt x="536" y="694"/>
                    <a:pt x="693" y="537"/>
                    <a:pt x="693" y="347"/>
                  </a:cubicBezTo>
                  <a:cubicBezTo>
                    <a:pt x="693" y="158"/>
                    <a:pt x="504" y="1"/>
                    <a:pt x="3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7"/>
            <p:cNvSpPr/>
            <p:nvPr/>
          </p:nvSpPr>
          <p:spPr>
            <a:xfrm>
              <a:off x="-25591225" y="3703775"/>
              <a:ext cx="53575" cy="18150"/>
            </a:xfrm>
            <a:custGeom>
              <a:avLst/>
              <a:gdLst/>
              <a:ahLst/>
              <a:cxnLst/>
              <a:rect l="l" t="t" r="r" b="b"/>
              <a:pathLst>
                <a:path w="2143" h="726" extrusionOk="0">
                  <a:moveTo>
                    <a:pt x="347" y="1"/>
                  </a:moveTo>
                  <a:cubicBezTo>
                    <a:pt x="158" y="1"/>
                    <a:pt x="0" y="158"/>
                    <a:pt x="0" y="347"/>
                  </a:cubicBezTo>
                  <a:cubicBezTo>
                    <a:pt x="0" y="537"/>
                    <a:pt x="158" y="726"/>
                    <a:pt x="347" y="726"/>
                  </a:cubicBezTo>
                  <a:lnTo>
                    <a:pt x="1765" y="726"/>
                  </a:lnTo>
                  <a:cubicBezTo>
                    <a:pt x="1985" y="726"/>
                    <a:pt x="2143" y="568"/>
                    <a:pt x="2143" y="347"/>
                  </a:cubicBezTo>
                  <a:cubicBezTo>
                    <a:pt x="2143" y="158"/>
                    <a:pt x="1985" y="1"/>
                    <a:pt x="17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7"/>
            <p:cNvSpPr/>
            <p:nvPr/>
          </p:nvSpPr>
          <p:spPr>
            <a:xfrm>
              <a:off x="-25834600" y="3703775"/>
              <a:ext cx="53575" cy="18150"/>
            </a:xfrm>
            <a:custGeom>
              <a:avLst/>
              <a:gdLst/>
              <a:ahLst/>
              <a:cxnLst/>
              <a:rect l="l" t="t" r="r" b="b"/>
              <a:pathLst>
                <a:path w="2143" h="726" extrusionOk="0">
                  <a:moveTo>
                    <a:pt x="378" y="1"/>
                  </a:moveTo>
                  <a:cubicBezTo>
                    <a:pt x="158" y="1"/>
                    <a:pt x="0" y="158"/>
                    <a:pt x="0" y="347"/>
                  </a:cubicBezTo>
                  <a:cubicBezTo>
                    <a:pt x="0" y="568"/>
                    <a:pt x="158" y="726"/>
                    <a:pt x="378" y="726"/>
                  </a:cubicBezTo>
                  <a:lnTo>
                    <a:pt x="1796" y="726"/>
                  </a:lnTo>
                  <a:cubicBezTo>
                    <a:pt x="1985" y="726"/>
                    <a:pt x="2143" y="568"/>
                    <a:pt x="2143" y="347"/>
                  </a:cubicBezTo>
                  <a:cubicBezTo>
                    <a:pt x="2143" y="158"/>
                    <a:pt x="1985" y="1"/>
                    <a:pt x="17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7"/>
            <p:cNvSpPr/>
            <p:nvPr/>
          </p:nvSpPr>
          <p:spPr>
            <a:xfrm>
              <a:off x="-25695200" y="3564375"/>
              <a:ext cx="17350" cy="52800"/>
            </a:xfrm>
            <a:custGeom>
              <a:avLst/>
              <a:gdLst/>
              <a:ahLst/>
              <a:cxnLst/>
              <a:rect l="l" t="t" r="r" b="b"/>
              <a:pathLst>
                <a:path w="694" h="2112" extrusionOk="0">
                  <a:moveTo>
                    <a:pt x="347" y="1"/>
                  </a:moveTo>
                  <a:cubicBezTo>
                    <a:pt x="158" y="1"/>
                    <a:pt x="1" y="158"/>
                    <a:pt x="1" y="347"/>
                  </a:cubicBezTo>
                  <a:lnTo>
                    <a:pt x="1" y="1765"/>
                  </a:lnTo>
                  <a:cubicBezTo>
                    <a:pt x="1" y="1954"/>
                    <a:pt x="158" y="2111"/>
                    <a:pt x="347" y="2111"/>
                  </a:cubicBezTo>
                  <a:cubicBezTo>
                    <a:pt x="536" y="2111"/>
                    <a:pt x="694" y="1954"/>
                    <a:pt x="694" y="1765"/>
                  </a:cubicBezTo>
                  <a:lnTo>
                    <a:pt x="694" y="347"/>
                  </a:lnTo>
                  <a:cubicBezTo>
                    <a:pt x="694" y="158"/>
                    <a:pt x="536" y="1"/>
                    <a:pt x="3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7"/>
            <p:cNvSpPr/>
            <p:nvPr/>
          </p:nvSpPr>
          <p:spPr>
            <a:xfrm>
              <a:off x="-25792850" y="3606125"/>
              <a:ext cx="42550" cy="40975"/>
            </a:xfrm>
            <a:custGeom>
              <a:avLst/>
              <a:gdLst/>
              <a:ahLst/>
              <a:cxnLst/>
              <a:rect l="l" t="t" r="r" b="b"/>
              <a:pathLst>
                <a:path w="1702" h="1639" extrusionOk="0">
                  <a:moveTo>
                    <a:pt x="351" y="0"/>
                  </a:moveTo>
                  <a:cubicBezTo>
                    <a:pt x="260" y="0"/>
                    <a:pt x="173" y="32"/>
                    <a:pt x="126" y="95"/>
                  </a:cubicBezTo>
                  <a:cubicBezTo>
                    <a:pt x="0" y="221"/>
                    <a:pt x="0" y="441"/>
                    <a:pt x="126" y="567"/>
                  </a:cubicBezTo>
                  <a:lnTo>
                    <a:pt x="1103" y="1544"/>
                  </a:lnTo>
                  <a:cubicBezTo>
                    <a:pt x="1166" y="1607"/>
                    <a:pt x="1252" y="1639"/>
                    <a:pt x="1339" y="1639"/>
                  </a:cubicBezTo>
                  <a:cubicBezTo>
                    <a:pt x="1426" y="1639"/>
                    <a:pt x="1512" y="1607"/>
                    <a:pt x="1575" y="1544"/>
                  </a:cubicBezTo>
                  <a:cubicBezTo>
                    <a:pt x="1701" y="1418"/>
                    <a:pt x="1701" y="1198"/>
                    <a:pt x="1575" y="1071"/>
                  </a:cubicBezTo>
                  <a:lnTo>
                    <a:pt x="599" y="95"/>
                  </a:lnTo>
                  <a:cubicBezTo>
                    <a:pt x="536" y="32"/>
                    <a:pt x="441" y="0"/>
                    <a:pt x="3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7"/>
            <p:cNvSpPr/>
            <p:nvPr/>
          </p:nvSpPr>
          <p:spPr>
            <a:xfrm>
              <a:off x="-25621950" y="3606125"/>
              <a:ext cx="43350" cy="40975"/>
            </a:xfrm>
            <a:custGeom>
              <a:avLst/>
              <a:gdLst/>
              <a:ahLst/>
              <a:cxnLst/>
              <a:rect l="l" t="t" r="r" b="b"/>
              <a:pathLst>
                <a:path w="1734" h="1639" extrusionOk="0">
                  <a:moveTo>
                    <a:pt x="1351" y="0"/>
                  </a:moveTo>
                  <a:cubicBezTo>
                    <a:pt x="1261" y="0"/>
                    <a:pt x="1166" y="32"/>
                    <a:pt x="1103" y="95"/>
                  </a:cubicBezTo>
                  <a:lnTo>
                    <a:pt x="127" y="1071"/>
                  </a:lnTo>
                  <a:cubicBezTo>
                    <a:pt x="1" y="1198"/>
                    <a:pt x="1" y="1418"/>
                    <a:pt x="127" y="1544"/>
                  </a:cubicBezTo>
                  <a:cubicBezTo>
                    <a:pt x="190" y="1607"/>
                    <a:pt x="284" y="1639"/>
                    <a:pt x="375" y="1639"/>
                  </a:cubicBezTo>
                  <a:cubicBezTo>
                    <a:pt x="465" y="1639"/>
                    <a:pt x="552" y="1607"/>
                    <a:pt x="599" y="1544"/>
                  </a:cubicBezTo>
                  <a:lnTo>
                    <a:pt x="1576" y="567"/>
                  </a:lnTo>
                  <a:cubicBezTo>
                    <a:pt x="1733" y="441"/>
                    <a:pt x="1733" y="221"/>
                    <a:pt x="1576" y="95"/>
                  </a:cubicBezTo>
                  <a:cubicBezTo>
                    <a:pt x="1529" y="32"/>
                    <a:pt x="1442" y="0"/>
                    <a:pt x="13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7"/>
            <p:cNvSpPr/>
            <p:nvPr/>
          </p:nvSpPr>
          <p:spPr>
            <a:xfrm>
              <a:off x="-25783400" y="3806975"/>
              <a:ext cx="192200" cy="35450"/>
            </a:xfrm>
            <a:custGeom>
              <a:avLst/>
              <a:gdLst/>
              <a:ahLst/>
              <a:cxnLst/>
              <a:rect l="l" t="t" r="r" b="b"/>
              <a:pathLst>
                <a:path w="7688" h="1418" extrusionOk="0">
                  <a:moveTo>
                    <a:pt x="725" y="0"/>
                  </a:moveTo>
                  <a:cubicBezTo>
                    <a:pt x="315" y="0"/>
                    <a:pt x="0" y="315"/>
                    <a:pt x="0" y="725"/>
                  </a:cubicBezTo>
                  <a:lnTo>
                    <a:pt x="0" y="1071"/>
                  </a:lnTo>
                  <a:cubicBezTo>
                    <a:pt x="0" y="1260"/>
                    <a:pt x="158" y="1418"/>
                    <a:pt x="378" y="1418"/>
                  </a:cubicBezTo>
                  <a:lnTo>
                    <a:pt x="7309" y="1418"/>
                  </a:lnTo>
                  <a:cubicBezTo>
                    <a:pt x="7530" y="1418"/>
                    <a:pt x="7687" y="1260"/>
                    <a:pt x="7687" y="1071"/>
                  </a:cubicBezTo>
                  <a:lnTo>
                    <a:pt x="7687" y="725"/>
                  </a:lnTo>
                  <a:cubicBezTo>
                    <a:pt x="7687" y="315"/>
                    <a:pt x="7372" y="0"/>
                    <a:pt x="69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7"/>
            <p:cNvSpPr/>
            <p:nvPr/>
          </p:nvSpPr>
          <p:spPr>
            <a:xfrm>
              <a:off x="-25764500" y="3635275"/>
              <a:ext cx="153600" cy="155175"/>
            </a:xfrm>
            <a:custGeom>
              <a:avLst/>
              <a:gdLst/>
              <a:ahLst/>
              <a:cxnLst/>
              <a:rect l="l" t="t" r="r" b="b"/>
              <a:pathLst>
                <a:path w="6144" h="6207" extrusionOk="0">
                  <a:moveTo>
                    <a:pt x="3025" y="0"/>
                  </a:moveTo>
                  <a:cubicBezTo>
                    <a:pt x="1355" y="0"/>
                    <a:pt x="0" y="1355"/>
                    <a:pt x="0" y="3087"/>
                  </a:cubicBezTo>
                  <a:lnTo>
                    <a:pt x="0" y="6206"/>
                  </a:lnTo>
                  <a:lnTo>
                    <a:pt x="2773" y="6206"/>
                  </a:lnTo>
                  <a:lnTo>
                    <a:pt x="2773" y="4064"/>
                  </a:lnTo>
                  <a:cubicBezTo>
                    <a:pt x="2363" y="3938"/>
                    <a:pt x="2048" y="3560"/>
                    <a:pt x="2048" y="3087"/>
                  </a:cubicBezTo>
                  <a:cubicBezTo>
                    <a:pt x="2048" y="2489"/>
                    <a:pt x="2521" y="2079"/>
                    <a:pt x="3088" y="2079"/>
                  </a:cubicBezTo>
                  <a:cubicBezTo>
                    <a:pt x="3655" y="2079"/>
                    <a:pt x="4096" y="2552"/>
                    <a:pt x="4096" y="3087"/>
                  </a:cubicBezTo>
                  <a:cubicBezTo>
                    <a:pt x="4096" y="3529"/>
                    <a:pt x="3812" y="3938"/>
                    <a:pt x="3403" y="4064"/>
                  </a:cubicBezTo>
                  <a:lnTo>
                    <a:pt x="3403" y="6206"/>
                  </a:lnTo>
                  <a:lnTo>
                    <a:pt x="6144" y="6206"/>
                  </a:lnTo>
                  <a:lnTo>
                    <a:pt x="6144" y="3087"/>
                  </a:lnTo>
                  <a:cubicBezTo>
                    <a:pt x="6144" y="1355"/>
                    <a:pt x="4726" y="0"/>
                    <a:pt x="302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 name="Google Shape;180;p17"/>
          <p:cNvGrpSpPr/>
          <p:nvPr/>
        </p:nvGrpSpPr>
        <p:grpSpPr>
          <a:xfrm>
            <a:off x="6296056" y="2921572"/>
            <a:ext cx="1597377" cy="1575739"/>
            <a:chOff x="3773964" y="2956868"/>
            <a:chExt cx="1597377" cy="1575739"/>
          </a:xfrm>
        </p:grpSpPr>
        <p:sp>
          <p:nvSpPr>
            <p:cNvPr id="181" name="Google Shape;181;p17"/>
            <p:cNvSpPr/>
            <p:nvPr/>
          </p:nvSpPr>
          <p:spPr>
            <a:xfrm>
              <a:off x="3773964" y="2956868"/>
              <a:ext cx="1597377" cy="1575739"/>
            </a:xfrm>
            <a:custGeom>
              <a:avLst/>
              <a:gdLst/>
              <a:ahLst/>
              <a:cxnLst/>
              <a:rect l="l" t="t" r="r" b="b"/>
              <a:pathLst>
                <a:path w="65259" h="64375" extrusionOk="0">
                  <a:moveTo>
                    <a:pt x="32623" y="0"/>
                  </a:moveTo>
                  <a:cubicBezTo>
                    <a:pt x="31468" y="0"/>
                    <a:pt x="30313" y="441"/>
                    <a:pt x="29432" y="1322"/>
                  </a:cubicBezTo>
                  <a:lnTo>
                    <a:pt x="1762" y="28992"/>
                  </a:lnTo>
                  <a:cubicBezTo>
                    <a:pt x="0" y="30754"/>
                    <a:pt x="0" y="33611"/>
                    <a:pt x="1762" y="35374"/>
                  </a:cubicBezTo>
                  <a:lnTo>
                    <a:pt x="29432" y="63044"/>
                  </a:lnTo>
                  <a:cubicBezTo>
                    <a:pt x="30313" y="63931"/>
                    <a:pt x="31468" y="64374"/>
                    <a:pt x="32623" y="64374"/>
                  </a:cubicBezTo>
                  <a:cubicBezTo>
                    <a:pt x="33778" y="64374"/>
                    <a:pt x="34933" y="63931"/>
                    <a:pt x="35814" y="63044"/>
                  </a:cubicBezTo>
                  <a:lnTo>
                    <a:pt x="63484" y="35374"/>
                  </a:lnTo>
                  <a:cubicBezTo>
                    <a:pt x="65258" y="33611"/>
                    <a:pt x="65258" y="30754"/>
                    <a:pt x="63484" y="28992"/>
                  </a:cubicBezTo>
                  <a:lnTo>
                    <a:pt x="35814" y="1322"/>
                  </a:lnTo>
                  <a:cubicBezTo>
                    <a:pt x="34933" y="441"/>
                    <a:pt x="33778" y="0"/>
                    <a:pt x="32623" y="0"/>
                  </a:cubicBezTo>
                  <a:close/>
                </a:path>
              </a:pathLst>
            </a:custGeom>
            <a:solidFill>
              <a:srgbClr val="2FC9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7"/>
            <p:cNvSpPr/>
            <p:nvPr/>
          </p:nvSpPr>
          <p:spPr>
            <a:xfrm>
              <a:off x="3844780" y="3021271"/>
              <a:ext cx="1455457" cy="1446694"/>
            </a:xfrm>
            <a:custGeom>
              <a:avLst/>
              <a:gdLst/>
              <a:ahLst/>
              <a:cxnLst/>
              <a:rect l="l" t="t" r="r" b="b"/>
              <a:pathLst>
                <a:path w="59461" h="59103" extrusionOk="0">
                  <a:moveTo>
                    <a:pt x="29730" y="0"/>
                  </a:moveTo>
                  <a:cubicBezTo>
                    <a:pt x="29230" y="0"/>
                    <a:pt x="28766" y="203"/>
                    <a:pt x="28409" y="560"/>
                  </a:cubicBezTo>
                  <a:lnTo>
                    <a:pt x="739" y="28230"/>
                  </a:lnTo>
                  <a:cubicBezTo>
                    <a:pt x="0" y="28956"/>
                    <a:pt x="0" y="30147"/>
                    <a:pt x="739" y="30885"/>
                  </a:cubicBezTo>
                  <a:lnTo>
                    <a:pt x="28409" y="58555"/>
                  </a:lnTo>
                  <a:cubicBezTo>
                    <a:pt x="28766" y="58912"/>
                    <a:pt x="29230" y="59103"/>
                    <a:pt x="29730" y="59103"/>
                  </a:cubicBezTo>
                  <a:cubicBezTo>
                    <a:pt x="30230" y="59103"/>
                    <a:pt x="30707" y="58901"/>
                    <a:pt x="31064" y="58555"/>
                  </a:cubicBezTo>
                  <a:lnTo>
                    <a:pt x="58734" y="30885"/>
                  </a:lnTo>
                  <a:cubicBezTo>
                    <a:pt x="59460" y="30147"/>
                    <a:pt x="59460" y="28956"/>
                    <a:pt x="58734" y="28230"/>
                  </a:cubicBezTo>
                  <a:lnTo>
                    <a:pt x="31064" y="560"/>
                  </a:lnTo>
                  <a:cubicBezTo>
                    <a:pt x="30707" y="203"/>
                    <a:pt x="30230" y="0"/>
                    <a:pt x="29730"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7"/>
            <p:cNvSpPr/>
            <p:nvPr/>
          </p:nvSpPr>
          <p:spPr>
            <a:xfrm>
              <a:off x="3901031" y="3893853"/>
              <a:ext cx="538309" cy="538603"/>
            </a:xfrm>
            <a:custGeom>
              <a:avLst/>
              <a:gdLst/>
              <a:ahLst/>
              <a:cxnLst/>
              <a:rect l="l" t="t" r="r" b="b"/>
              <a:pathLst>
                <a:path w="21992" h="22004" extrusionOk="0">
                  <a:moveTo>
                    <a:pt x="11002" y="1"/>
                  </a:moveTo>
                  <a:cubicBezTo>
                    <a:pt x="4918" y="1"/>
                    <a:pt x="0" y="4930"/>
                    <a:pt x="0" y="11002"/>
                  </a:cubicBezTo>
                  <a:cubicBezTo>
                    <a:pt x="0" y="17074"/>
                    <a:pt x="4918" y="22003"/>
                    <a:pt x="11002" y="22003"/>
                  </a:cubicBezTo>
                  <a:cubicBezTo>
                    <a:pt x="17074" y="22003"/>
                    <a:pt x="21991" y="17074"/>
                    <a:pt x="21991" y="11002"/>
                  </a:cubicBezTo>
                  <a:cubicBezTo>
                    <a:pt x="21991" y="4930"/>
                    <a:pt x="17074" y="1"/>
                    <a:pt x="11002"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
            <p:cNvSpPr/>
            <p:nvPr/>
          </p:nvSpPr>
          <p:spPr>
            <a:xfrm>
              <a:off x="3953195" y="3946310"/>
              <a:ext cx="433962" cy="433986"/>
            </a:xfrm>
            <a:custGeom>
              <a:avLst/>
              <a:gdLst/>
              <a:ahLst/>
              <a:cxnLst/>
              <a:rect l="l" t="t" r="r" b="b"/>
              <a:pathLst>
                <a:path w="17729" h="17730" extrusionOk="0">
                  <a:moveTo>
                    <a:pt x="8871" y="1"/>
                  </a:moveTo>
                  <a:cubicBezTo>
                    <a:pt x="3977" y="1"/>
                    <a:pt x="0" y="3966"/>
                    <a:pt x="0" y="8859"/>
                  </a:cubicBezTo>
                  <a:cubicBezTo>
                    <a:pt x="0" y="13753"/>
                    <a:pt x="3977" y="17729"/>
                    <a:pt x="8871" y="17729"/>
                  </a:cubicBezTo>
                  <a:cubicBezTo>
                    <a:pt x="13764" y="17729"/>
                    <a:pt x="17729" y="13753"/>
                    <a:pt x="17729" y="8859"/>
                  </a:cubicBezTo>
                  <a:cubicBezTo>
                    <a:pt x="17729" y="3966"/>
                    <a:pt x="13764" y="1"/>
                    <a:pt x="8871"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a:solidFill>
                    <a:srgbClr val="FFFFFF"/>
                  </a:solidFill>
                  <a:latin typeface="Fira Sans Extra Condensed Medium"/>
                  <a:ea typeface="Fira Sans Extra Condensed Medium"/>
                  <a:cs typeface="Fira Sans Extra Condensed Medium"/>
                  <a:sym typeface="Fira Sans Extra Condensed Medium"/>
                </a:rPr>
                <a:t>04</a:t>
              </a:r>
              <a:endParaRPr sz="2000"/>
            </a:p>
          </p:txBody>
        </p:sp>
      </p:grpSp>
      <p:sp>
        <p:nvSpPr>
          <p:cNvPr id="185" name="Google Shape;185;p17"/>
          <p:cNvSpPr/>
          <p:nvPr/>
        </p:nvSpPr>
        <p:spPr>
          <a:xfrm>
            <a:off x="6985837" y="3419445"/>
            <a:ext cx="319882" cy="367463"/>
          </a:xfrm>
          <a:custGeom>
            <a:avLst/>
            <a:gdLst/>
            <a:ahLst/>
            <a:cxnLst/>
            <a:rect l="l" t="t" r="r" b="b"/>
            <a:pathLst>
              <a:path w="11059" h="12704" extrusionOk="0">
                <a:moveTo>
                  <a:pt x="5545" y="3449"/>
                </a:moveTo>
                <a:cubicBezTo>
                  <a:pt x="5797" y="3449"/>
                  <a:pt x="5955" y="3638"/>
                  <a:pt x="5955" y="3859"/>
                </a:cubicBezTo>
                <a:lnTo>
                  <a:pt x="5955" y="4111"/>
                </a:lnTo>
                <a:cubicBezTo>
                  <a:pt x="6427" y="4268"/>
                  <a:pt x="6774" y="4741"/>
                  <a:pt x="6774" y="5308"/>
                </a:cubicBezTo>
                <a:cubicBezTo>
                  <a:pt x="6774" y="5528"/>
                  <a:pt x="6585" y="5749"/>
                  <a:pt x="6333" y="5749"/>
                </a:cubicBezTo>
                <a:cubicBezTo>
                  <a:pt x="6081" y="5749"/>
                  <a:pt x="5955" y="5528"/>
                  <a:pt x="5955" y="5308"/>
                </a:cubicBezTo>
                <a:cubicBezTo>
                  <a:pt x="5955" y="5056"/>
                  <a:pt x="5734" y="4898"/>
                  <a:pt x="5545" y="4898"/>
                </a:cubicBezTo>
                <a:cubicBezTo>
                  <a:pt x="5293" y="4898"/>
                  <a:pt x="5104" y="5119"/>
                  <a:pt x="5104" y="5308"/>
                </a:cubicBezTo>
                <a:cubicBezTo>
                  <a:pt x="5104" y="5528"/>
                  <a:pt x="5419" y="5780"/>
                  <a:pt x="5766" y="6001"/>
                </a:cubicBezTo>
                <a:cubicBezTo>
                  <a:pt x="6207" y="6316"/>
                  <a:pt x="6774" y="6725"/>
                  <a:pt x="6774" y="7387"/>
                </a:cubicBezTo>
                <a:cubicBezTo>
                  <a:pt x="6774" y="7954"/>
                  <a:pt x="6427" y="8364"/>
                  <a:pt x="5923" y="8584"/>
                </a:cubicBezTo>
                <a:lnTo>
                  <a:pt x="5923" y="8836"/>
                </a:lnTo>
                <a:cubicBezTo>
                  <a:pt x="5923" y="9088"/>
                  <a:pt x="5734" y="9246"/>
                  <a:pt x="5545" y="9246"/>
                </a:cubicBezTo>
                <a:cubicBezTo>
                  <a:pt x="5293" y="9246"/>
                  <a:pt x="5104" y="9057"/>
                  <a:pt x="5104" y="8836"/>
                </a:cubicBezTo>
                <a:lnTo>
                  <a:pt x="5104" y="8584"/>
                </a:lnTo>
                <a:cubicBezTo>
                  <a:pt x="4632" y="8427"/>
                  <a:pt x="4285" y="7954"/>
                  <a:pt x="4285" y="7387"/>
                </a:cubicBezTo>
                <a:cubicBezTo>
                  <a:pt x="4285" y="7167"/>
                  <a:pt x="4474" y="7009"/>
                  <a:pt x="4726" y="7009"/>
                </a:cubicBezTo>
                <a:cubicBezTo>
                  <a:pt x="4947" y="7009"/>
                  <a:pt x="5104" y="7198"/>
                  <a:pt x="5104" y="7387"/>
                </a:cubicBezTo>
                <a:cubicBezTo>
                  <a:pt x="5104" y="7639"/>
                  <a:pt x="5293" y="7828"/>
                  <a:pt x="5545" y="7828"/>
                </a:cubicBezTo>
                <a:cubicBezTo>
                  <a:pt x="5766" y="7828"/>
                  <a:pt x="5923" y="7639"/>
                  <a:pt x="5923" y="7387"/>
                </a:cubicBezTo>
                <a:cubicBezTo>
                  <a:pt x="5923" y="7167"/>
                  <a:pt x="5608" y="6914"/>
                  <a:pt x="5262" y="6694"/>
                </a:cubicBezTo>
                <a:cubicBezTo>
                  <a:pt x="4821" y="6379"/>
                  <a:pt x="4285" y="5969"/>
                  <a:pt x="4285" y="5308"/>
                </a:cubicBezTo>
                <a:cubicBezTo>
                  <a:pt x="4285" y="4741"/>
                  <a:pt x="4632" y="4331"/>
                  <a:pt x="5104" y="4111"/>
                </a:cubicBezTo>
                <a:lnTo>
                  <a:pt x="5104" y="3859"/>
                </a:lnTo>
                <a:cubicBezTo>
                  <a:pt x="5104" y="3606"/>
                  <a:pt x="5293" y="3449"/>
                  <a:pt x="5545" y="3449"/>
                </a:cubicBezTo>
                <a:close/>
                <a:moveTo>
                  <a:pt x="10651" y="1"/>
                </a:moveTo>
                <a:cubicBezTo>
                  <a:pt x="10562" y="1"/>
                  <a:pt x="10473" y="34"/>
                  <a:pt x="10397" y="109"/>
                </a:cubicBezTo>
                <a:cubicBezTo>
                  <a:pt x="9389" y="834"/>
                  <a:pt x="8538" y="960"/>
                  <a:pt x="8034" y="960"/>
                </a:cubicBezTo>
                <a:cubicBezTo>
                  <a:pt x="7310" y="960"/>
                  <a:pt x="6396" y="645"/>
                  <a:pt x="5766" y="172"/>
                </a:cubicBezTo>
                <a:cubicBezTo>
                  <a:pt x="5703" y="109"/>
                  <a:pt x="5616" y="78"/>
                  <a:pt x="5526" y="78"/>
                </a:cubicBezTo>
                <a:cubicBezTo>
                  <a:pt x="5435" y="78"/>
                  <a:pt x="5341" y="109"/>
                  <a:pt x="5262" y="172"/>
                </a:cubicBezTo>
                <a:cubicBezTo>
                  <a:pt x="4632" y="645"/>
                  <a:pt x="3781" y="960"/>
                  <a:pt x="3025" y="960"/>
                </a:cubicBezTo>
                <a:cubicBezTo>
                  <a:pt x="2237" y="960"/>
                  <a:pt x="1418" y="645"/>
                  <a:pt x="662" y="109"/>
                </a:cubicBezTo>
                <a:cubicBezTo>
                  <a:pt x="582" y="47"/>
                  <a:pt x="495" y="20"/>
                  <a:pt x="411" y="20"/>
                </a:cubicBezTo>
                <a:cubicBezTo>
                  <a:pt x="196" y="20"/>
                  <a:pt x="0" y="198"/>
                  <a:pt x="0" y="424"/>
                </a:cubicBezTo>
                <a:lnTo>
                  <a:pt x="0" y="5276"/>
                </a:lnTo>
                <a:cubicBezTo>
                  <a:pt x="0" y="8616"/>
                  <a:pt x="2143" y="11609"/>
                  <a:pt x="5388" y="12680"/>
                </a:cubicBezTo>
                <a:cubicBezTo>
                  <a:pt x="5419" y="12696"/>
                  <a:pt x="5459" y="12703"/>
                  <a:pt x="5506" y="12703"/>
                </a:cubicBezTo>
                <a:cubicBezTo>
                  <a:pt x="5553" y="12703"/>
                  <a:pt x="5608" y="12696"/>
                  <a:pt x="5671" y="12680"/>
                </a:cubicBezTo>
                <a:cubicBezTo>
                  <a:pt x="8885" y="11609"/>
                  <a:pt x="11059" y="8616"/>
                  <a:pt x="11059" y="5276"/>
                </a:cubicBezTo>
                <a:lnTo>
                  <a:pt x="11059" y="424"/>
                </a:lnTo>
                <a:cubicBezTo>
                  <a:pt x="11059" y="182"/>
                  <a:pt x="10858" y="1"/>
                  <a:pt x="10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6" name="Google Shape;186;p17"/>
          <p:cNvGrpSpPr/>
          <p:nvPr/>
        </p:nvGrpSpPr>
        <p:grpSpPr>
          <a:xfrm>
            <a:off x="7221423" y="2050183"/>
            <a:ext cx="1597377" cy="1575519"/>
            <a:chOff x="4647427" y="2083405"/>
            <a:chExt cx="1597377" cy="1575519"/>
          </a:xfrm>
        </p:grpSpPr>
        <p:sp>
          <p:nvSpPr>
            <p:cNvPr id="187" name="Google Shape;187;p17"/>
            <p:cNvSpPr/>
            <p:nvPr/>
          </p:nvSpPr>
          <p:spPr>
            <a:xfrm>
              <a:off x="4647427" y="2083405"/>
              <a:ext cx="1597377" cy="1575519"/>
            </a:xfrm>
            <a:custGeom>
              <a:avLst/>
              <a:gdLst/>
              <a:ahLst/>
              <a:cxnLst/>
              <a:rect l="l" t="t" r="r" b="b"/>
              <a:pathLst>
                <a:path w="65259" h="64366" extrusionOk="0">
                  <a:moveTo>
                    <a:pt x="32623" y="0"/>
                  </a:moveTo>
                  <a:cubicBezTo>
                    <a:pt x="31468" y="0"/>
                    <a:pt x="30313" y="441"/>
                    <a:pt x="29432" y="1322"/>
                  </a:cubicBezTo>
                  <a:lnTo>
                    <a:pt x="1762" y="28992"/>
                  </a:lnTo>
                  <a:cubicBezTo>
                    <a:pt x="0" y="30754"/>
                    <a:pt x="0" y="33611"/>
                    <a:pt x="1762" y="35374"/>
                  </a:cubicBezTo>
                  <a:lnTo>
                    <a:pt x="29432" y="63044"/>
                  </a:lnTo>
                  <a:cubicBezTo>
                    <a:pt x="30313" y="63925"/>
                    <a:pt x="31468" y="64365"/>
                    <a:pt x="32623" y="64365"/>
                  </a:cubicBezTo>
                  <a:cubicBezTo>
                    <a:pt x="33778" y="64365"/>
                    <a:pt x="34933" y="63925"/>
                    <a:pt x="35814" y="63044"/>
                  </a:cubicBezTo>
                  <a:lnTo>
                    <a:pt x="63496" y="35374"/>
                  </a:lnTo>
                  <a:cubicBezTo>
                    <a:pt x="65258" y="33611"/>
                    <a:pt x="65258" y="30754"/>
                    <a:pt x="63496" y="28992"/>
                  </a:cubicBezTo>
                  <a:lnTo>
                    <a:pt x="35814" y="1322"/>
                  </a:lnTo>
                  <a:cubicBezTo>
                    <a:pt x="34933" y="441"/>
                    <a:pt x="33778" y="0"/>
                    <a:pt x="32623" y="0"/>
                  </a:cubicBezTo>
                  <a:close/>
                </a:path>
              </a:pathLst>
            </a:custGeom>
            <a:solidFill>
              <a:srgbClr val="4685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7"/>
            <p:cNvSpPr/>
            <p:nvPr/>
          </p:nvSpPr>
          <p:spPr>
            <a:xfrm>
              <a:off x="4718243" y="2147808"/>
              <a:ext cx="1451075" cy="1446694"/>
            </a:xfrm>
            <a:custGeom>
              <a:avLst/>
              <a:gdLst/>
              <a:ahLst/>
              <a:cxnLst/>
              <a:rect l="l" t="t" r="r" b="b"/>
              <a:pathLst>
                <a:path w="59282" h="59103" extrusionOk="0">
                  <a:moveTo>
                    <a:pt x="29730" y="0"/>
                  </a:moveTo>
                  <a:cubicBezTo>
                    <a:pt x="29230" y="0"/>
                    <a:pt x="28766" y="203"/>
                    <a:pt x="28409" y="548"/>
                  </a:cubicBezTo>
                  <a:lnTo>
                    <a:pt x="739" y="28230"/>
                  </a:lnTo>
                  <a:cubicBezTo>
                    <a:pt x="0" y="28956"/>
                    <a:pt x="0" y="30147"/>
                    <a:pt x="739" y="30873"/>
                  </a:cubicBezTo>
                  <a:lnTo>
                    <a:pt x="28409" y="58555"/>
                  </a:lnTo>
                  <a:cubicBezTo>
                    <a:pt x="28766" y="58901"/>
                    <a:pt x="29230" y="59103"/>
                    <a:pt x="29730" y="59103"/>
                  </a:cubicBezTo>
                  <a:cubicBezTo>
                    <a:pt x="30230" y="59103"/>
                    <a:pt x="30707" y="58901"/>
                    <a:pt x="31064" y="58555"/>
                  </a:cubicBezTo>
                  <a:lnTo>
                    <a:pt x="58734" y="30873"/>
                  </a:lnTo>
                  <a:cubicBezTo>
                    <a:pt x="59091" y="30528"/>
                    <a:pt x="59282" y="30052"/>
                    <a:pt x="59282" y="29552"/>
                  </a:cubicBezTo>
                  <a:cubicBezTo>
                    <a:pt x="59282" y="29052"/>
                    <a:pt x="59091" y="28575"/>
                    <a:pt x="58734" y="28230"/>
                  </a:cubicBezTo>
                  <a:lnTo>
                    <a:pt x="31064" y="548"/>
                  </a:lnTo>
                  <a:cubicBezTo>
                    <a:pt x="30707" y="203"/>
                    <a:pt x="30230" y="0"/>
                    <a:pt x="29730"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5594620" y="3016889"/>
              <a:ext cx="538603" cy="538603"/>
            </a:xfrm>
            <a:custGeom>
              <a:avLst/>
              <a:gdLst/>
              <a:ahLst/>
              <a:cxnLst/>
              <a:rect l="l" t="t" r="r" b="b"/>
              <a:pathLst>
                <a:path w="22004" h="22004" extrusionOk="0">
                  <a:moveTo>
                    <a:pt x="11002" y="1"/>
                  </a:moveTo>
                  <a:cubicBezTo>
                    <a:pt x="4930" y="1"/>
                    <a:pt x="0" y="4930"/>
                    <a:pt x="0" y="11002"/>
                  </a:cubicBezTo>
                  <a:cubicBezTo>
                    <a:pt x="0" y="17074"/>
                    <a:pt x="4930" y="22004"/>
                    <a:pt x="11002" y="22004"/>
                  </a:cubicBezTo>
                  <a:cubicBezTo>
                    <a:pt x="17074" y="22004"/>
                    <a:pt x="22003" y="17074"/>
                    <a:pt x="22003" y="11002"/>
                  </a:cubicBezTo>
                  <a:cubicBezTo>
                    <a:pt x="22003" y="4930"/>
                    <a:pt x="17074" y="1"/>
                    <a:pt x="11002"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p:nvPr/>
          </p:nvSpPr>
          <p:spPr>
            <a:xfrm>
              <a:off x="5647077" y="3069346"/>
              <a:ext cx="433692" cy="433692"/>
            </a:xfrm>
            <a:custGeom>
              <a:avLst/>
              <a:gdLst/>
              <a:ahLst/>
              <a:cxnLst/>
              <a:rect l="l" t="t" r="r" b="b"/>
              <a:pathLst>
                <a:path w="17718" h="17718" extrusionOk="0">
                  <a:moveTo>
                    <a:pt x="8859" y="1"/>
                  </a:moveTo>
                  <a:cubicBezTo>
                    <a:pt x="3965" y="1"/>
                    <a:pt x="1" y="3966"/>
                    <a:pt x="1" y="8859"/>
                  </a:cubicBezTo>
                  <a:cubicBezTo>
                    <a:pt x="1" y="13753"/>
                    <a:pt x="3965" y="17717"/>
                    <a:pt x="8859" y="17717"/>
                  </a:cubicBezTo>
                  <a:cubicBezTo>
                    <a:pt x="13752" y="17717"/>
                    <a:pt x="17717" y="13753"/>
                    <a:pt x="17717" y="8859"/>
                  </a:cubicBezTo>
                  <a:cubicBezTo>
                    <a:pt x="17717" y="3966"/>
                    <a:pt x="13752" y="1"/>
                    <a:pt x="8859"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dirty="0">
                  <a:solidFill>
                    <a:srgbClr val="FFFFFF"/>
                  </a:solidFill>
                  <a:latin typeface="Fira Sans Extra Condensed Medium"/>
                  <a:ea typeface="Fira Sans Extra Condensed Medium"/>
                  <a:cs typeface="Fira Sans Extra Condensed Medium"/>
                  <a:sym typeface="Fira Sans Extra Condensed Medium"/>
                </a:rPr>
                <a:t>03</a:t>
              </a:r>
              <a:endParaRPr sz="2000" dirty="0"/>
            </a:p>
          </p:txBody>
        </p:sp>
      </p:grpSp>
      <p:grpSp>
        <p:nvGrpSpPr>
          <p:cNvPr id="191" name="Google Shape;191;p17"/>
          <p:cNvGrpSpPr/>
          <p:nvPr/>
        </p:nvGrpSpPr>
        <p:grpSpPr>
          <a:xfrm>
            <a:off x="7775353" y="2567607"/>
            <a:ext cx="367261" cy="364686"/>
            <a:chOff x="-64781025" y="3361050"/>
            <a:chExt cx="317425" cy="315200"/>
          </a:xfrm>
        </p:grpSpPr>
        <p:sp>
          <p:nvSpPr>
            <p:cNvPr id="192" name="Google Shape;192;p17"/>
            <p:cNvSpPr/>
            <p:nvPr/>
          </p:nvSpPr>
          <p:spPr>
            <a:xfrm>
              <a:off x="-64764500" y="3388725"/>
              <a:ext cx="272550" cy="272550"/>
            </a:xfrm>
            <a:custGeom>
              <a:avLst/>
              <a:gdLst/>
              <a:ahLst/>
              <a:cxnLst/>
              <a:rect l="l" t="t" r="r" b="b"/>
              <a:pathLst>
                <a:path w="10902" h="10902" extrusionOk="0">
                  <a:moveTo>
                    <a:pt x="6554" y="2647"/>
                  </a:moveTo>
                  <a:cubicBezTo>
                    <a:pt x="6979" y="2647"/>
                    <a:pt x="7404" y="2805"/>
                    <a:pt x="7719" y="3120"/>
                  </a:cubicBezTo>
                  <a:cubicBezTo>
                    <a:pt x="8381" y="3782"/>
                    <a:pt x="8381" y="4821"/>
                    <a:pt x="7751" y="5483"/>
                  </a:cubicBezTo>
                  <a:cubicBezTo>
                    <a:pt x="7436" y="5798"/>
                    <a:pt x="7058" y="5955"/>
                    <a:pt x="6585" y="5955"/>
                  </a:cubicBezTo>
                  <a:cubicBezTo>
                    <a:pt x="6144" y="5955"/>
                    <a:pt x="5703" y="5798"/>
                    <a:pt x="5388" y="5483"/>
                  </a:cubicBezTo>
                  <a:cubicBezTo>
                    <a:pt x="5073" y="5168"/>
                    <a:pt x="4915" y="4758"/>
                    <a:pt x="4915" y="4286"/>
                  </a:cubicBezTo>
                  <a:cubicBezTo>
                    <a:pt x="4915" y="3813"/>
                    <a:pt x="5073" y="3435"/>
                    <a:pt x="5388" y="3120"/>
                  </a:cubicBezTo>
                  <a:cubicBezTo>
                    <a:pt x="5703" y="2805"/>
                    <a:pt x="6128" y="2647"/>
                    <a:pt x="6554" y="2647"/>
                  </a:cubicBezTo>
                  <a:close/>
                  <a:moveTo>
                    <a:pt x="2175" y="6901"/>
                  </a:moveTo>
                  <a:lnTo>
                    <a:pt x="4065" y="8791"/>
                  </a:lnTo>
                  <a:lnTo>
                    <a:pt x="3592" y="9484"/>
                  </a:lnTo>
                  <a:lnTo>
                    <a:pt x="1418" y="7342"/>
                  </a:lnTo>
                  <a:lnTo>
                    <a:pt x="2175" y="6901"/>
                  </a:lnTo>
                  <a:close/>
                  <a:moveTo>
                    <a:pt x="6907" y="1"/>
                  </a:moveTo>
                  <a:cubicBezTo>
                    <a:pt x="6851" y="1"/>
                    <a:pt x="6795" y="11"/>
                    <a:pt x="6743" y="33"/>
                  </a:cubicBezTo>
                  <a:cubicBezTo>
                    <a:pt x="5546" y="663"/>
                    <a:pt x="4474" y="1576"/>
                    <a:pt x="3655" y="2616"/>
                  </a:cubicBezTo>
                  <a:cubicBezTo>
                    <a:pt x="3025" y="3341"/>
                    <a:pt x="2553" y="4223"/>
                    <a:pt x="2175" y="5136"/>
                  </a:cubicBezTo>
                  <a:cubicBezTo>
                    <a:pt x="2048" y="5451"/>
                    <a:pt x="1922" y="5766"/>
                    <a:pt x="1859" y="6050"/>
                  </a:cubicBezTo>
                  <a:lnTo>
                    <a:pt x="505" y="6838"/>
                  </a:lnTo>
                  <a:cubicBezTo>
                    <a:pt x="379" y="6932"/>
                    <a:pt x="316" y="7058"/>
                    <a:pt x="316" y="7184"/>
                  </a:cubicBezTo>
                  <a:cubicBezTo>
                    <a:pt x="316" y="7279"/>
                    <a:pt x="347" y="7405"/>
                    <a:pt x="442" y="7531"/>
                  </a:cubicBezTo>
                  <a:lnTo>
                    <a:pt x="1072" y="8161"/>
                  </a:lnTo>
                  <a:cubicBezTo>
                    <a:pt x="631" y="8696"/>
                    <a:pt x="1" y="9673"/>
                    <a:pt x="1" y="10272"/>
                  </a:cubicBezTo>
                  <a:cubicBezTo>
                    <a:pt x="1" y="10524"/>
                    <a:pt x="64" y="10681"/>
                    <a:pt x="158" y="10744"/>
                  </a:cubicBezTo>
                  <a:cubicBezTo>
                    <a:pt x="221" y="10839"/>
                    <a:pt x="379" y="10902"/>
                    <a:pt x="631" y="10902"/>
                  </a:cubicBezTo>
                  <a:cubicBezTo>
                    <a:pt x="1229" y="10902"/>
                    <a:pt x="2238" y="10240"/>
                    <a:pt x="2742" y="9830"/>
                  </a:cubicBezTo>
                  <a:lnTo>
                    <a:pt x="3372" y="10461"/>
                  </a:lnTo>
                  <a:cubicBezTo>
                    <a:pt x="3466" y="10555"/>
                    <a:pt x="3592" y="10587"/>
                    <a:pt x="3655" y="10587"/>
                  </a:cubicBezTo>
                  <a:lnTo>
                    <a:pt x="3687" y="10587"/>
                  </a:lnTo>
                  <a:cubicBezTo>
                    <a:pt x="3813" y="10587"/>
                    <a:pt x="3939" y="10524"/>
                    <a:pt x="4002" y="10398"/>
                  </a:cubicBezTo>
                  <a:lnTo>
                    <a:pt x="4789" y="9074"/>
                  </a:lnTo>
                  <a:cubicBezTo>
                    <a:pt x="5104" y="8980"/>
                    <a:pt x="5420" y="8854"/>
                    <a:pt x="5735" y="8759"/>
                  </a:cubicBezTo>
                  <a:cubicBezTo>
                    <a:pt x="6648" y="8381"/>
                    <a:pt x="7530" y="7877"/>
                    <a:pt x="8255" y="7279"/>
                  </a:cubicBezTo>
                  <a:cubicBezTo>
                    <a:pt x="9295" y="6459"/>
                    <a:pt x="10208" y="5388"/>
                    <a:pt x="10838" y="4223"/>
                  </a:cubicBezTo>
                  <a:cubicBezTo>
                    <a:pt x="10901" y="4065"/>
                    <a:pt x="10870" y="3876"/>
                    <a:pt x="10744" y="3750"/>
                  </a:cubicBezTo>
                  <a:lnTo>
                    <a:pt x="7215" y="127"/>
                  </a:lnTo>
                  <a:cubicBezTo>
                    <a:pt x="7131" y="43"/>
                    <a:pt x="7019" y="1"/>
                    <a:pt x="69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7"/>
            <p:cNvSpPr/>
            <p:nvPr/>
          </p:nvSpPr>
          <p:spPr>
            <a:xfrm>
              <a:off x="-64568375" y="3361050"/>
              <a:ext cx="104775" cy="105675"/>
            </a:xfrm>
            <a:custGeom>
              <a:avLst/>
              <a:gdLst/>
              <a:ahLst/>
              <a:cxnLst/>
              <a:rect l="l" t="t" r="r" b="b"/>
              <a:pathLst>
                <a:path w="4191" h="4227" extrusionOk="0">
                  <a:moveTo>
                    <a:pt x="2941" y="1"/>
                  </a:moveTo>
                  <a:cubicBezTo>
                    <a:pt x="2906" y="1"/>
                    <a:pt x="2871" y="2"/>
                    <a:pt x="2836" y="5"/>
                  </a:cubicBezTo>
                  <a:cubicBezTo>
                    <a:pt x="1828" y="100"/>
                    <a:pt x="883" y="320"/>
                    <a:pt x="0" y="667"/>
                  </a:cubicBezTo>
                  <a:lnTo>
                    <a:pt x="3529" y="4227"/>
                  </a:lnTo>
                  <a:cubicBezTo>
                    <a:pt x="3876" y="3313"/>
                    <a:pt x="4128" y="2368"/>
                    <a:pt x="4191" y="1392"/>
                  </a:cubicBezTo>
                  <a:cubicBezTo>
                    <a:pt x="4191" y="982"/>
                    <a:pt x="4033" y="635"/>
                    <a:pt x="3812" y="352"/>
                  </a:cubicBezTo>
                  <a:cubicBezTo>
                    <a:pt x="3558" y="125"/>
                    <a:pt x="3252" y="1"/>
                    <a:pt x="29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7"/>
            <p:cNvSpPr/>
            <p:nvPr/>
          </p:nvSpPr>
          <p:spPr>
            <a:xfrm>
              <a:off x="-64645575" y="3596675"/>
              <a:ext cx="85100" cy="79575"/>
            </a:xfrm>
            <a:custGeom>
              <a:avLst/>
              <a:gdLst/>
              <a:ahLst/>
              <a:cxnLst/>
              <a:rect l="l" t="t" r="r" b="b"/>
              <a:pathLst>
                <a:path w="3404" h="3183" extrusionOk="0">
                  <a:moveTo>
                    <a:pt x="3403" y="0"/>
                  </a:moveTo>
                  <a:lnTo>
                    <a:pt x="3403" y="0"/>
                  </a:lnTo>
                  <a:cubicBezTo>
                    <a:pt x="2710" y="473"/>
                    <a:pt x="2017" y="819"/>
                    <a:pt x="1261" y="1134"/>
                  </a:cubicBezTo>
                  <a:cubicBezTo>
                    <a:pt x="1041" y="1292"/>
                    <a:pt x="726" y="1386"/>
                    <a:pt x="442" y="1449"/>
                  </a:cubicBezTo>
                  <a:cubicBezTo>
                    <a:pt x="347" y="1859"/>
                    <a:pt x="253" y="2237"/>
                    <a:pt x="95" y="2584"/>
                  </a:cubicBezTo>
                  <a:cubicBezTo>
                    <a:pt x="1" y="2741"/>
                    <a:pt x="32" y="2930"/>
                    <a:pt x="158" y="3056"/>
                  </a:cubicBezTo>
                  <a:cubicBezTo>
                    <a:pt x="253" y="3151"/>
                    <a:pt x="347" y="3182"/>
                    <a:pt x="442" y="3182"/>
                  </a:cubicBezTo>
                  <a:cubicBezTo>
                    <a:pt x="505" y="3182"/>
                    <a:pt x="568" y="3182"/>
                    <a:pt x="600" y="3151"/>
                  </a:cubicBezTo>
                  <a:cubicBezTo>
                    <a:pt x="1135" y="2867"/>
                    <a:pt x="1671" y="2521"/>
                    <a:pt x="2080" y="2080"/>
                  </a:cubicBezTo>
                  <a:cubicBezTo>
                    <a:pt x="2679" y="1481"/>
                    <a:pt x="3151" y="756"/>
                    <a:pt x="340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7"/>
            <p:cNvSpPr/>
            <p:nvPr/>
          </p:nvSpPr>
          <p:spPr>
            <a:xfrm>
              <a:off x="-64781025" y="3456475"/>
              <a:ext cx="80350" cy="85075"/>
            </a:xfrm>
            <a:custGeom>
              <a:avLst/>
              <a:gdLst/>
              <a:ahLst/>
              <a:cxnLst/>
              <a:rect l="l" t="t" r="r" b="b"/>
              <a:pathLst>
                <a:path w="3214" h="3403" extrusionOk="0">
                  <a:moveTo>
                    <a:pt x="3214" y="0"/>
                  </a:moveTo>
                  <a:cubicBezTo>
                    <a:pt x="2426" y="252"/>
                    <a:pt x="1733" y="725"/>
                    <a:pt x="1134" y="1324"/>
                  </a:cubicBezTo>
                  <a:cubicBezTo>
                    <a:pt x="693" y="1733"/>
                    <a:pt x="347" y="2269"/>
                    <a:pt x="63" y="2804"/>
                  </a:cubicBezTo>
                  <a:cubicBezTo>
                    <a:pt x="0" y="2962"/>
                    <a:pt x="32" y="3151"/>
                    <a:pt x="158" y="3277"/>
                  </a:cubicBezTo>
                  <a:cubicBezTo>
                    <a:pt x="221" y="3371"/>
                    <a:pt x="347" y="3403"/>
                    <a:pt x="410" y="3403"/>
                  </a:cubicBezTo>
                  <a:cubicBezTo>
                    <a:pt x="504" y="3403"/>
                    <a:pt x="536" y="3403"/>
                    <a:pt x="630" y="3371"/>
                  </a:cubicBezTo>
                  <a:cubicBezTo>
                    <a:pt x="977" y="3214"/>
                    <a:pt x="1355" y="3088"/>
                    <a:pt x="1764" y="2993"/>
                  </a:cubicBezTo>
                  <a:cubicBezTo>
                    <a:pt x="1827" y="2678"/>
                    <a:pt x="1953" y="2426"/>
                    <a:pt x="2079" y="2143"/>
                  </a:cubicBezTo>
                  <a:cubicBezTo>
                    <a:pt x="2394" y="1387"/>
                    <a:pt x="2741" y="694"/>
                    <a:pt x="32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17"/>
          <p:cNvSpPr txBox="1">
            <a:spLocks noGrp="1"/>
          </p:cNvSpPr>
          <p:nvPr>
            <p:ph type="title"/>
          </p:nvPr>
        </p:nvSpPr>
        <p:spPr>
          <a:xfrm>
            <a:off x="798119" y="361950"/>
            <a:ext cx="7723500" cy="481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a:t>
            </a:r>
            <a:r>
              <a:rPr lang="sr-Latn-ME" dirty="0" smtClean="0"/>
              <a:t> analiza</a:t>
            </a:r>
            <a:r>
              <a:rPr lang="en" dirty="0" smtClean="0"/>
              <a:t> </a:t>
            </a:r>
            <a:endParaRPr dirty="0"/>
          </a:p>
        </p:txBody>
      </p:sp>
      <p:sp>
        <p:nvSpPr>
          <p:cNvPr id="200" name="Google Shape;200;p17"/>
          <p:cNvSpPr/>
          <p:nvPr/>
        </p:nvSpPr>
        <p:spPr>
          <a:xfrm>
            <a:off x="6680670" y="2363360"/>
            <a:ext cx="962089" cy="949145"/>
          </a:xfrm>
          <a:custGeom>
            <a:avLst/>
            <a:gdLst/>
            <a:ahLst/>
            <a:cxnLst/>
            <a:rect l="l" t="t" r="r" b="b"/>
            <a:pathLst>
              <a:path w="33374" h="32925" extrusionOk="0">
                <a:moveTo>
                  <a:pt x="16686" y="1"/>
                </a:moveTo>
                <a:cubicBezTo>
                  <a:pt x="16095" y="1"/>
                  <a:pt x="15503" y="224"/>
                  <a:pt x="15050" y="671"/>
                </a:cubicBezTo>
                <a:lnTo>
                  <a:pt x="894" y="14827"/>
                </a:lnTo>
                <a:cubicBezTo>
                  <a:pt x="1" y="15732"/>
                  <a:pt x="1" y="17184"/>
                  <a:pt x="894" y="18089"/>
                </a:cubicBezTo>
                <a:lnTo>
                  <a:pt x="15050" y="32246"/>
                </a:lnTo>
                <a:cubicBezTo>
                  <a:pt x="15503" y="32698"/>
                  <a:pt x="16095" y="32925"/>
                  <a:pt x="16686" y="32925"/>
                </a:cubicBezTo>
                <a:cubicBezTo>
                  <a:pt x="17277" y="32925"/>
                  <a:pt x="17866" y="32698"/>
                  <a:pt x="18312" y="32246"/>
                </a:cubicBezTo>
                <a:lnTo>
                  <a:pt x="32469" y="18089"/>
                </a:lnTo>
                <a:cubicBezTo>
                  <a:pt x="33374" y="17184"/>
                  <a:pt x="33374" y="15732"/>
                  <a:pt x="32469" y="14827"/>
                </a:cubicBezTo>
                <a:lnTo>
                  <a:pt x="18312" y="671"/>
                </a:lnTo>
                <a:cubicBezTo>
                  <a:pt x="17866" y="224"/>
                  <a:pt x="17277" y="1"/>
                  <a:pt x="16686" y="1"/>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800" dirty="0">
                <a:solidFill>
                  <a:srgbClr val="434343"/>
                </a:solidFill>
                <a:latin typeface="Fira Sans Extra Condensed Medium"/>
                <a:ea typeface="Fira Sans Extra Condensed Medium"/>
                <a:cs typeface="Fira Sans Extra Condensed Medium"/>
                <a:sym typeface="Fira Sans Extra Condensed Medium"/>
              </a:rPr>
              <a:t>SWOT</a:t>
            </a:r>
            <a:endParaRPr sz="1800" dirty="0"/>
          </a:p>
        </p:txBody>
      </p:sp>
      <p:sp>
        <p:nvSpPr>
          <p:cNvPr id="202" name="Google Shape;202;p17"/>
          <p:cNvSpPr txBox="1"/>
          <p:nvPr/>
        </p:nvSpPr>
        <p:spPr>
          <a:xfrm>
            <a:off x="7762441" y="1290552"/>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b="1" dirty="0">
                <a:solidFill>
                  <a:srgbClr val="C00000"/>
                </a:solidFill>
                <a:latin typeface="Fira Sans Extra Condensed Medium"/>
                <a:ea typeface="Fira Sans Extra Condensed Medium"/>
                <a:cs typeface="Fira Sans Extra Condensed Medium"/>
                <a:sym typeface="Fira Sans Extra Condensed Medium"/>
              </a:rPr>
              <a:t>Weaknesses</a:t>
            </a:r>
            <a:endParaRPr sz="1700" b="1" dirty="0">
              <a:solidFill>
                <a:srgbClr val="C00000"/>
              </a:solidFill>
              <a:latin typeface="Fira Sans Extra Condensed Medium"/>
              <a:ea typeface="Fira Sans Extra Condensed Medium"/>
              <a:cs typeface="Fira Sans Extra Condensed Medium"/>
              <a:sym typeface="Fira Sans Extra Condensed Medium"/>
            </a:endParaRPr>
          </a:p>
        </p:txBody>
      </p:sp>
      <p:sp>
        <p:nvSpPr>
          <p:cNvPr id="205" name="Google Shape;205;p17"/>
          <p:cNvSpPr txBox="1"/>
          <p:nvPr/>
        </p:nvSpPr>
        <p:spPr>
          <a:xfrm>
            <a:off x="4590687" y="3963967"/>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b="1" dirty="0">
                <a:solidFill>
                  <a:schemeClr val="accent1">
                    <a:lumMod val="75000"/>
                  </a:schemeClr>
                </a:solidFill>
                <a:latin typeface="Fira Sans Extra Condensed Medium"/>
                <a:ea typeface="Fira Sans Extra Condensed Medium"/>
                <a:cs typeface="Fira Sans Extra Condensed Medium"/>
                <a:sym typeface="Fira Sans Extra Condensed Medium"/>
              </a:rPr>
              <a:t>Threats</a:t>
            </a:r>
            <a:endParaRPr sz="1700" b="1" dirty="0">
              <a:solidFill>
                <a:schemeClr val="accent1">
                  <a:lumMod val="75000"/>
                </a:schemeClr>
              </a:solidFill>
              <a:latin typeface="Fira Sans Extra Condensed Medium"/>
              <a:ea typeface="Fira Sans Extra Condensed Medium"/>
              <a:cs typeface="Fira Sans Extra Condensed Medium"/>
              <a:sym typeface="Fira Sans Extra Condensed Medium"/>
            </a:endParaRPr>
          </a:p>
        </p:txBody>
      </p:sp>
      <p:sp>
        <p:nvSpPr>
          <p:cNvPr id="209" name="Google Shape;209;p17"/>
          <p:cNvSpPr txBox="1"/>
          <p:nvPr/>
        </p:nvSpPr>
        <p:spPr>
          <a:xfrm>
            <a:off x="3714805" y="2222228"/>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b="1" dirty="0">
                <a:solidFill>
                  <a:srgbClr val="FFC000"/>
                </a:solidFill>
                <a:latin typeface="Fira Sans Extra Condensed Medium"/>
                <a:ea typeface="Fira Sans Extra Condensed Medium"/>
                <a:cs typeface="Fira Sans Extra Condensed Medium"/>
                <a:sym typeface="Fira Sans Extra Condensed Medium"/>
              </a:rPr>
              <a:t>Strengths</a:t>
            </a:r>
            <a:endParaRPr sz="1700" b="1" dirty="0">
              <a:solidFill>
                <a:srgbClr val="FFC000"/>
              </a:solidFill>
              <a:latin typeface="Fira Sans Extra Condensed Medium"/>
              <a:ea typeface="Fira Sans Extra Condensed Medium"/>
              <a:cs typeface="Fira Sans Extra Condensed Medium"/>
              <a:sym typeface="Fira Sans Extra Condensed Medium"/>
            </a:endParaRPr>
          </a:p>
        </p:txBody>
      </p:sp>
      <p:sp>
        <p:nvSpPr>
          <p:cNvPr id="211" name="Google Shape;211;p17"/>
          <p:cNvSpPr txBox="1"/>
          <p:nvPr/>
        </p:nvSpPr>
        <p:spPr>
          <a:xfrm>
            <a:off x="7778188" y="3572108"/>
            <a:ext cx="1368647"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400" b="1" dirty="0">
                <a:solidFill>
                  <a:schemeClr val="accent3">
                    <a:lumMod val="50000"/>
                  </a:schemeClr>
                </a:solidFill>
                <a:latin typeface="Fira Sans Extra Condensed Medium"/>
                <a:ea typeface="Fira Sans Extra Condensed Medium"/>
                <a:cs typeface="Fira Sans Extra Condensed Medium"/>
                <a:sym typeface="Fira Sans Extra Condensed Medium"/>
              </a:rPr>
              <a:t>Opportunities</a:t>
            </a:r>
            <a:endParaRPr sz="1400" b="1" dirty="0">
              <a:solidFill>
                <a:schemeClr val="accent3">
                  <a:lumMod val="50000"/>
                </a:schemeClr>
              </a:solidFill>
              <a:latin typeface="Fira Sans Extra Condensed Medium"/>
              <a:ea typeface="Fira Sans Extra Condensed Medium"/>
              <a:cs typeface="Fira Sans Extra Condensed Medium"/>
              <a:sym typeface="Fira Sans Extra Condensed Medium"/>
            </a:endParaRPr>
          </a:p>
        </p:txBody>
      </p:sp>
      <p:sp>
        <p:nvSpPr>
          <p:cNvPr id="2" name="Rectangle 1"/>
          <p:cNvSpPr/>
          <p:nvPr/>
        </p:nvSpPr>
        <p:spPr>
          <a:xfrm>
            <a:off x="-34462" y="1219434"/>
            <a:ext cx="4885862" cy="1200329"/>
          </a:xfrm>
          <a:prstGeom prst="rect">
            <a:avLst/>
          </a:prstGeom>
        </p:spPr>
        <p:txBody>
          <a:bodyPr wrap="square">
            <a:spAutoFit/>
          </a:bodyPr>
          <a:lstStyle/>
          <a:p>
            <a:pPr marL="342900" indent="-342900">
              <a:buFont typeface="Arial" pitchFamily="34" charset="0"/>
              <a:buChar char="•"/>
            </a:pPr>
            <a:r>
              <a:rPr lang="sr-Latn-BA" sz="2400" dirty="0" smtClean="0"/>
              <a:t>SWOT </a:t>
            </a:r>
            <a:r>
              <a:rPr lang="sr-Latn-BA" sz="2400" dirty="0"/>
              <a:t>analiza se može koristiti za analizu biznis ideja, proizvoda,</a:t>
            </a:r>
            <a:r>
              <a:rPr lang="en-US" sz="2400" dirty="0"/>
              <a:t> </a:t>
            </a:r>
            <a:r>
              <a:rPr lang="sr-Latn-BA" sz="2400" dirty="0"/>
              <a:t>troškova, potrošača</a:t>
            </a:r>
            <a:r>
              <a:rPr lang="en-US" sz="2400" dirty="0" smtClean="0"/>
              <a:t>,</a:t>
            </a:r>
            <a:r>
              <a:rPr lang="en-US" sz="2400" dirty="0" err="1" smtClean="0"/>
              <a:t>konkurencije</a:t>
            </a:r>
            <a:r>
              <a:rPr lang="sr-Latn-BA" sz="2400" dirty="0"/>
              <a:t>...</a:t>
            </a:r>
            <a:endParaRPr lang="en-US" sz="2400" dirty="0"/>
          </a:p>
        </p:txBody>
      </p:sp>
      <p:sp>
        <p:nvSpPr>
          <p:cNvPr id="3" name="Rectangle 2"/>
          <p:cNvSpPr/>
          <p:nvPr/>
        </p:nvSpPr>
        <p:spPr>
          <a:xfrm>
            <a:off x="-34462" y="2471540"/>
            <a:ext cx="4764980" cy="2677656"/>
          </a:xfrm>
          <a:prstGeom prst="rect">
            <a:avLst/>
          </a:prstGeom>
        </p:spPr>
        <p:txBody>
          <a:bodyPr wrap="square">
            <a:spAutoFit/>
          </a:bodyPr>
          <a:lstStyle/>
          <a:p>
            <a:pPr marL="342900" indent="-342900">
              <a:buFont typeface="Arial" pitchFamily="34" charset="0"/>
              <a:buChar char="•"/>
            </a:pPr>
            <a:r>
              <a:rPr lang="sr-Latn-BA" sz="2400" dirty="0"/>
              <a:t>Ona treba da ukaže na to šta treba preduzeti kako bi se </a:t>
            </a:r>
            <a:r>
              <a:rPr lang="sr-Latn-BA" sz="2400" dirty="0" smtClean="0"/>
              <a:t>po</a:t>
            </a:r>
            <a:r>
              <a:rPr lang="en-US" sz="2400" dirty="0" smtClean="0"/>
              <a:t>d</a:t>
            </a:r>
            <a:r>
              <a:rPr lang="sr-Latn-BA" sz="2400" smtClean="0"/>
              <a:t>spješila </a:t>
            </a:r>
            <a:r>
              <a:rPr lang="sr-Latn-BA" sz="2400" dirty="0"/>
              <a:t>snaga, eliminisale slabosti, iskoristila šansa i onemogućilo da se opasnosti ostvare, ili da se bar umanji njihov uticaj.</a:t>
            </a:r>
            <a:endParaRPr lang="en-US" sz="2400" dirty="0"/>
          </a:p>
        </p:txBody>
      </p:sp>
    </p:spTree>
    <p:extLst>
      <p:ext uri="{BB962C8B-B14F-4D97-AF65-F5344CB8AC3E}">
        <p14:creationId xmlns:p14="http://schemas.microsoft.com/office/powerpoint/2010/main" val="2021065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33" name="Rectangle 32"/>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grpSp>
        <p:nvGrpSpPr>
          <p:cNvPr id="546" name="Google Shape;546;p24"/>
          <p:cNvGrpSpPr/>
          <p:nvPr/>
        </p:nvGrpSpPr>
        <p:grpSpPr>
          <a:xfrm>
            <a:off x="76200" y="971550"/>
            <a:ext cx="4121056" cy="1889262"/>
            <a:chOff x="1303652" y="1208166"/>
            <a:chExt cx="2897456" cy="1647363"/>
          </a:xfrm>
        </p:grpSpPr>
        <p:sp>
          <p:nvSpPr>
            <p:cNvPr id="547" name="Google Shape;547;p24"/>
            <p:cNvSpPr/>
            <p:nvPr/>
          </p:nvSpPr>
          <p:spPr>
            <a:xfrm rot="-5400000">
              <a:off x="1423877" y="1203098"/>
              <a:ext cx="1140288" cy="115042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4685B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48" name="Google Shape;548;p24"/>
            <p:cNvSpPr/>
            <p:nvPr/>
          </p:nvSpPr>
          <p:spPr>
            <a:xfrm>
              <a:off x="1524297" y="1356152"/>
              <a:ext cx="2676811" cy="1499377"/>
            </a:xfrm>
            <a:custGeom>
              <a:avLst/>
              <a:gdLst/>
              <a:ahLst/>
              <a:cxnLst/>
              <a:rect l="l" t="t" r="r" b="b"/>
              <a:pathLst>
                <a:path w="102668" h="57508" extrusionOk="0">
                  <a:moveTo>
                    <a:pt x="2596" y="0"/>
                  </a:moveTo>
                  <a:cubicBezTo>
                    <a:pt x="1167" y="0"/>
                    <a:pt x="0" y="1155"/>
                    <a:pt x="0" y="2584"/>
                  </a:cubicBezTo>
                  <a:lnTo>
                    <a:pt x="0" y="54924"/>
                  </a:lnTo>
                  <a:cubicBezTo>
                    <a:pt x="0" y="56353"/>
                    <a:pt x="1167" y="57508"/>
                    <a:pt x="2596" y="57508"/>
                  </a:cubicBezTo>
                  <a:lnTo>
                    <a:pt x="100072" y="57508"/>
                  </a:lnTo>
                  <a:cubicBezTo>
                    <a:pt x="101501" y="57508"/>
                    <a:pt x="102668" y="56353"/>
                    <a:pt x="102668" y="54924"/>
                  </a:cubicBezTo>
                  <a:lnTo>
                    <a:pt x="102668" y="2584"/>
                  </a:lnTo>
                  <a:cubicBezTo>
                    <a:pt x="102668" y="1155"/>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400" dirty="0" smtClean="0"/>
                <a:t>     su </a:t>
              </a:r>
              <a:r>
                <a:rPr lang="sr-Latn-BA" sz="1400" dirty="0"/>
                <a:t>pod kontrolom preduzetnika i pojavljuju se u sadašnjosti. Treba ih iskoristiti kako bi se smanjile slabosti i povećala mogućnost uspjeha.</a:t>
              </a:r>
              <a:endParaRPr lang="en-US" sz="1400" dirty="0"/>
            </a:p>
          </p:txBody>
        </p:sp>
        <p:sp>
          <p:nvSpPr>
            <p:cNvPr id="549" name="Google Shape;549;p24"/>
            <p:cNvSpPr/>
            <p:nvPr/>
          </p:nvSpPr>
          <p:spPr>
            <a:xfrm rot="-5400000">
              <a:off x="1422053" y="1204922"/>
              <a:ext cx="1140288" cy="1146775"/>
            </a:xfrm>
            <a:custGeom>
              <a:avLst/>
              <a:gdLst/>
              <a:ahLst/>
              <a:cxnLst/>
              <a:rect l="l" t="t" r="r" b="b"/>
              <a:pathLst>
                <a:path w="29695" h="29862" extrusionOk="0">
                  <a:moveTo>
                    <a:pt x="0" y="1"/>
                  </a:moveTo>
                  <a:lnTo>
                    <a:pt x="29694" y="29862"/>
                  </a:lnTo>
                  <a:lnTo>
                    <a:pt x="29694" y="16170"/>
                  </a:lnTo>
                  <a:lnTo>
                    <a:pt x="13526" y="1"/>
                  </a:ln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4"/>
            <p:cNvSpPr txBox="1"/>
            <p:nvPr/>
          </p:nvSpPr>
          <p:spPr>
            <a:xfrm rot="-2700000">
              <a:off x="1303652" y="1500868"/>
              <a:ext cx="1111996" cy="298046"/>
            </a:xfrm>
            <a:prstGeom prst="rect">
              <a:avLst/>
            </a:prstGeom>
            <a:noFill/>
            <a:ln>
              <a:noFill/>
            </a:ln>
          </p:spPr>
          <p:txBody>
            <a:bodyPr spcFirstLastPara="1" wrap="square" lIns="0" tIns="91425" rIns="0" bIns="91425" anchor="ctr" anchorCtr="0">
              <a:noAutofit/>
            </a:bodyPr>
            <a:lstStyle/>
            <a:p>
              <a:pPr lvl="0"/>
              <a:r>
                <a:rPr lang="sr-Latn-BA" sz="2400" b="1" dirty="0" smtClean="0"/>
                <a:t>      </a:t>
              </a:r>
              <a:r>
                <a:rPr lang="sr-Latn-BA" sz="2400" b="1" dirty="0" smtClean="0">
                  <a:solidFill>
                    <a:schemeClr val="bg1"/>
                  </a:solidFill>
                </a:rPr>
                <a:t>Snage</a:t>
              </a:r>
              <a:endParaRPr lang="en-US" sz="2400" dirty="0">
                <a:solidFill>
                  <a:schemeClr val="bg1"/>
                </a:solidFill>
              </a:endParaRPr>
            </a:p>
          </p:txBody>
        </p:sp>
      </p:grpSp>
      <p:grpSp>
        <p:nvGrpSpPr>
          <p:cNvPr id="551" name="Google Shape;551;p24"/>
          <p:cNvGrpSpPr/>
          <p:nvPr/>
        </p:nvGrpSpPr>
        <p:grpSpPr>
          <a:xfrm>
            <a:off x="4910382" y="1036256"/>
            <a:ext cx="4045088" cy="1824556"/>
            <a:chOff x="4911123" y="1188539"/>
            <a:chExt cx="2843736" cy="1604750"/>
          </a:xfrm>
        </p:grpSpPr>
        <p:sp>
          <p:nvSpPr>
            <p:cNvPr id="552" name="Google Shape;552;p24"/>
            <p:cNvSpPr/>
            <p:nvPr/>
          </p:nvSpPr>
          <p:spPr>
            <a:xfrm>
              <a:off x="6550275" y="1188539"/>
              <a:ext cx="1171394" cy="118180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202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53" name="Google Shape;553;p24"/>
            <p:cNvSpPr/>
            <p:nvPr/>
          </p:nvSpPr>
          <p:spPr>
            <a:xfrm>
              <a:off x="4911123" y="1293912"/>
              <a:ext cx="2676811" cy="1499377"/>
            </a:xfrm>
            <a:custGeom>
              <a:avLst/>
              <a:gdLst/>
              <a:ahLst/>
              <a:cxnLst/>
              <a:rect l="l" t="t" r="r" b="b"/>
              <a:pathLst>
                <a:path w="102668" h="57508" extrusionOk="0">
                  <a:moveTo>
                    <a:pt x="2584" y="0"/>
                  </a:moveTo>
                  <a:cubicBezTo>
                    <a:pt x="1155" y="0"/>
                    <a:pt x="0" y="1155"/>
                    <a:pt x="0" y="2584"/>
                  </a:cubicBezTo>
                  <a:lnTo>
                    <a:pt x="0" y="54924"/>
                  </a:lnTo>
                  <a:cubicBezTo>
                    <a:pt x="0" y="56353"/>
                    <a:pt x="1155" y="57508"/>
                    <a:pt x="2584" y="57508"/>
                  </a:cubicBezTo>
                  <a:lnTo>
                    <a:pt x="100072" y="57508"/>
                  </a:lnTo>
                  <a:cubicBezTo>
                    <a:pt x="101501" y="57508"/>
                    <a:pt x="102668" y="56353"/>
                    <a:pt x="102668" y="54924"/>
                  </a:cubicBezTo>
                  <a:lnTo>
                    <a:pt x="102668" y="2584"/>
                  </a:lnTo>
                  <a:cubicBezTo>
                    <a:pt x="102668" y="1155"/>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400" dirty="0"/>
                <a:t>su pod kontrolom preduzetnika i javljaju se u sadašnjosti. One su </a:t>
              </a:r>
              <a:r>
                <a:rPr lang="sr-Latn-BA" sz="1400" dirty="0">
                  <a:sym typeface="Symbol"/>
                </a:rPr>
                <a:t></a:t>
              </a:r>
              <a:r>
                <a:rPr lang="sr-Latn-BA" sz="1400" dirty="0"/>
                <a:t>nedostatak</a:t>
              </a:r>
              <a:r>
                <a:rPr lang="sr-Latn-BA" sz="1400" dirty="0">
                  <a:sym typeface="Symbol"/>
                </a:rPr>
                <a:t></a:t>
              </a:r>
              <a:r>
                <a:rPr lang="sr-Latn-BA" sz="1400" dirty="0"/>
                <a:t>, </a:t>
              </a:r>
              <a:r>
                <a:rPr lang="sr-Latn-BA" sz="1400" dirty="0">
                  <a:sym typeface="Symbol"/>
                </a:rPr>
                <a:t></a:t>
              </a:r>
              <a:r>
                <a:rPr lang="sr-Latn-BA" sz="1400" dirty="0"/>
                <a:t>manjak</a:t>
              </a:r>
              <a:r>
                <a:rPr lang="sr-Latn-BA" sz="1400" dirty="0">
                  <a:sym typeface="Symbol"/>
                </a:rPr>
                <a:t></a:t>
              </a:r>
              <a:r>
                <a:rPr lang="sr-Latn-BA" sz="1400" dirty="0"/>
                <a:t> ili slabe strane situacije koju</a:t>
              </a:r>
              <a:r>
                <a:rPr lang="sr-Latn-BA" sz="1400" b="1" dirty="0"/>
                <a:t> </a:t>
              </a:r>
              <a:r>
                <a:rPr lang="sr-Latn-BA" sz="1400" dirty="0"/>
                <a:t>analiziramo.</a:t>
              </a:r>
              <a:r>
                <a:rPr lang="sr-Latn-BA" sz="1400" b="1" dirty="0"/>
                <a:t> </a:t>
              </a:r>
              <a:r>
                <a:rPr lang="sr-Latn-BA" sz="1400" dirty="0"/>
                <a:t>Treba ih smanjiti ili eliminisati.</a:t>
              </a:r>
              <a:endParaRPr lang="en-US" sz="1400" dirty="0"/>
            </a:p>
          </p:txBody>
        </p:sp>
        <p:sp>
          <p:nvSpPr>
            <p:cNvPr id="554" name="Google Shape;554;p24"/>
            <p:cNvSpPr/>
            <p:nvPr/>
          </p:nvSpPr>
          <p:spPr>
            <a:xfrm>
              <a:off x="6550275" y="1188539"/>
              <a:ext cx="1171394" cy="1178056"/>
            </a:xfrm>
            <a:custGeom>
              <a:avLst/>
              <a:gdLst/>
              <a:ahLst/>
              <a:cxnLst/>
              <a:rect l="l" t="t" r="r" b="b"/>
              <a:pathLst>
                <a:path w="29695" h="29862" extrusionOk="0">
                  <a:moveTo>
                    <a:pt x="0" y="1"/>
                  </a:moveTo>
                  <a:lnTo>
                    <a:pt x="29694" y="29862"/>
                  </a:lnTo>
                  <a:lnTo>
                    <a:pt x="29694" y="16170"/>
                  </a:lnTo>
                  <a:lnTo>
                    <a:pt x="13526" y="1"/>
                  </a:lnTo>
                  <a:close/>
                </a:path>
              </a:pathLst>
            </a:custGeom>
            <a:solidFill>
              <a:srgbClr val="0070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4"/>
            <p:cNvSpPr txBox="1"/>
            <p:nvPr/>
          </p:nvSpPr>
          <p:spPr>
            <a:xfrm rot="2233620">
              <a:off x="6876647" y="1381758"/>
              <a:ext cx="878212" cy="432606"/>
            </a:xfrm>
            <a:prstGeom prst="rect">
              <a:avLst/>
            </a:prstGeom>
            <a:noFill/>
            <a:ln>
              <a:noFill/>
            </a:ln>
          </p:spPr>
          <p:txBody>
            <a:bodyPr spcFirstLastPara="1" wrap="square" lIns="0" tIns="91425" rIns="0" bIns="91425" anchor="ctr" anchorCtr="0">
              <a:noAutofit/>
            </a:bodyPr>
            <a:lstStyle/>
            <a:p>
              <a:pPr algn="ctr"/>
              <a:endParaRPr lang="en-US" sz="1500" dirty="0">
                <a:solidFill>
                  <a:srgbClr val="FFFFFF"/>
                </a:solidFill>
                <a:latin typeface="Fira Sans Extra Condensed Medium"/>
                <a:ea typeface="Fira Sans Extra Condensed Medium"/>
                <a:cs typeface="Fira Sans Extra Condensed Medium"/>
                <a:sym typeface="Fira Sans Extra Condensed Medium"/>
              </a:endParaRPr>
            </a:p>
            <a:p>
              <a:pPr lvl="0"/>
              <a:r>
                <a:rPr lang="sr-Latn-BA" sz="2400" b="1" dirty="0">
                  <a:solidFill>
                    <a:schemeClr val="bg1"/>
                  </a:solidFill>
                </a:rPr>
                <a:t>Slabosti</a:t>
              </a:r>
              <a:endParaRPr lang="en-US" sz="2400" dirty="0">
                <a:solidFill>
                  <a:schemeClr val="bg1"/>
                </a:solidFill>
              </a:endParaRPr>
            </a:p>
          </p:txBody>
        </p:sp>
      </p:grpSp>
      <p:grpSp>
        <p:nvGrpSpPr>
          <p:cNvPr id="556" name="Google Shape;556;p24"/>
          <p:cNvGrpSpPr/>
          <p:nvPr/>
        </p:nvGrpSpPr>
        <p:grpSpPr>
          <a:xfrm>
            <a:off x="4912875" y="2966592"/>
            <a:ext cx="4206918" cy="1904762"/>
            <a:chOff x="4912876" y="2966592"/>
            <a:chExt cx="3019110" cy="1626684"/>
          </a:xfrm>
        </p:grpSpPr>
        <p:sp>
          <p:nvSpPr>
            <p:cNvPr id="557" name="Google Shape;557;p24"/>
            <p:cNvSpPr/>
            <p:nvPr/>
          </p:nvSpPr>
          <p:spPr>
            <a:xfrm rot="5400000">
              <a:off x="6555402" y="3427116"/>
              <a:ext cx="1161000" cy="1171319"/>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C6282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58" name="Google Shape;558;p24"/>
            <p:cNvSpPr/>
            <p:nvPr/>
          </p:nvSpPr>
          <p:spPr>
            <a:xfrm>
              <a:off x="4912876" y="2966592"/>
              <a:ext cx="2676811" cy="1499664"/>
            </a:xfrm>
            <a:custGeom>
              <a:avLst/>
              <a:gdLst/>
              <a:ahLst/>
              <a:cxnLst/>
              <a:rect l="l" t="t" r="r" b="b"/>
              <a:pathLst>
                <a:path w="102668" h="57519" extrusionOk="0">
                  <a:moveTo>
                    <a:pt x="2584" y="0"/>
                  </a:moveTo>
                  <a:cubicBezTo>
                    <a:pt x="1155" y="0"/>
                    <a:pt x="0" y="1167"/>
                    <a:pt x="0" y="2596"/>
                  </a:cubicBezTo>
                  <a:lnTo>
                    <a:pt x="0" y="54923"/>
                  </a:lnTo>
                  <a:cubicBezTo>
                    <a:pt x="0" y="56352"/>
                    <a:pt x="1155" y="57519"/>
                    <a:pt x="2584" y="57519"/>
                  </a:cubicBezTo>
                  <a:lnTo>
                    <a:pt x="100072" y="57519"/>
                  </a:lnTo>
                  <a:cubicBezTo>
                    <a:pt x="101501" y="57519"/>
                    <a:pt x="102668" y="56352"/>
                    <a:pt x="102668" y="54923"/>
                  </a:cubicBezTo>
                  <a:lnTo>
                    <a:pt x="102668" y="2596"/>
                  </a:lnTo>
                  <a:cubicBezTo>
                    <a:pt x="102668" y="1167"/>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200" dirty="0"/>
                <a:t>su izvan kontrole preduzetnika. To su negativni ili nepoželjni faktori u okruženju koji nepovoljno utiču na preduzeće, ako se ne eliminišu ili prevaziđu. Svrha analiziranja opasnosti je pronalaženje načina za zaštitu od njih, to jest pokušaj da se izbjegne ili smanji njihov negativan uticaj preduzimanjem kontra akcija.</a:t>
              </a:r>
              <a:endParaRPr lang="en-US" sz="1200" dirty="0"/>
            </a:p>
          </p:txBody>
        </p:sp>
        <p:sp>
          <p:nvSpPr>
            <p:cNvPr id="559" name="Google Shape;559;p24"/>
            <p:cNvSpPr/>
            <p:nvPr/>
          </p:nvSpPr>
          <p:spPr>
            <a:xfrm rot="5400000">
              <a:off x="6557259" y="3428973"/>
              <a:ext cx="1161000" cy="1167604"/>
            </a:xfrm>
            <a:custGeom>
              <a:avLst/>
              <a:gdLst/>
              <a:ahLst/>
              <a:cxnLst/>
              <a:rect l="l" t="t" r="r" b="b"/>
              <a:pathLst>
                <a:path w="29695" h="29862" extrusionOk="0">
                  <a:moveTo>
                    <a:pt x="0" y="1"/>
                  </a:moveTo>
                  <a:lnTo>
                    <a:pt x="29694" y="29862"/>
                  </a:lnTo>
                  <a:lnTo>
                    <a:pt x="29694" y="16170"/>
                  </a:lnTo>
                  <a:lnTo>
                    <a:pt x="13526" y="1"/>
                  </a:lnTo>
                  <a:close/>
                </a:path>
              </a:pathLst>
            </a:cu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4"/>
            <p:cNvSpPr txBox="1"/>
            <p:nvPr/>
          </p:nvSpPr>
          <p:spPr>
            <a:xfrm rot="19255649">
              <a:off x="6799625" y="3942070"/>
              <a:ext cx="1132361" cy="303349"/>
            </a:xfrm>
            <a:prstGeom prst="rect">
              <a:avLst/>
            </a:prstGeom>
            <a:noFill/>
            <a:ln>
              <a:noFill/>
            </a:ln>
          </p:spPr>
          <p:txBody>
            <a:bodyPr spcFirstLastPara="1" wrap="square" lIns="0" tIns="91425" rIns="0" bIns="91425" anchor="ctr" anchorCtr="0">
              <a:noAutofit/>
            </a:bodyPr>
            <a:lstStyle/>
            <a:p>
              <a:pPr lvl="0"/>
              <a:r>
                <a:rPr lang="sr-Latn-BA" sz="2400" b="1" dirty="0">
                  <a:solidFill>
                    <a:schemeClr val="bg1"/>
                  </a:solidFill>
                </a:rPr>
                <a:t>Opasnosti</a:t>
              </a:r>
              <a:endParaRPr lang="en-US" sz="2400" dirty="0">
                <a:solidFill>
                  <a:schemeClr val="bg1"/>
                </a:solidFill>
              </a:endParaRPr>
            </a:p>
          </p:txBody>
        </p:sp>
      </p:grpSp>
      <p:grpSp>
        <p:nvGrpSpPr>
          <p:cNvPr id="561" name="Google Shape;561;p24"/>
          <p:cNvGrpSpPr/>
          <p:nvPr/>
        </p:nvGrpSpPr>
        <p:grpSpPr>
          <a:xfrm>
            <a:off x="320537" y="2966592"/>
            <a:ext cx="3891788" cy="1972574"/>
            <a:chOff x="1418667" y="2966592"/>
            <a:chExt cx="2793658" cy="1626515"/>
          </a:xfrm>
        </p:grpSpPr>
        <p:sp>
          <p:nvSpPr>
            <p:cNvPr id="562" name="Google Shape;562;p24"/>
            <p:cNvSpPr/>
            <p:nvPr/>
          </p:nvSpPr>
          <p:spPr>
            <a:xfrm rot="10800000">
              <a:off x="1418667" y="3432273"/>
              <a:ext cx="1150533" cy="116083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E0921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63" name="Google Shape;563;p24"/>
            <p:cNvSpPr/>
            <p:nvPr/>
          </p:nvSpPr>
          <p:spPr>
            <a:xfrm>
              <a:off x="1535514" y="2966592"/>
              <a:ext cx="2676811" cy="1499664"/>
            </a:xfrm>
            <a:custGeom>
              <a:avLst/>
              <a:gdLst/>
              <a:ahLst/>
              <a:cxnLst/>
              <a:rect l="l" t="t" r="r" b="b"/>
              <a:pathLst>
                <a:path w="102668" h="57519" extrusionOk="0">
                  <a:moveTo>
                    <a:pt x="2596" y="0"/>
                  </a:moveTo>
                  <a:cubicBezTo>
                    <a:pt x="1167" y="0"/>
                    <a:pt x="0" y="1167"/>
                    <a:pt x="0" y="2596"/>
                  </a:cubicBezTo>
                  <a:lnTo>
                    <a:pt x="0" y="54923"/>
                  </a:lnTo>
                  <a:cubicBezTo>
                    <a:pt x="0" y="56352"/>
                    <a:pt x="1167" y="57519"/>
                    <a:pt x="2596" y="57519"/>
                  </a:cubicBezTo>
                  <a:lnTo>
                    <a:pt x="100072" y="57519"/>
                  </a:lnTo>
                  <a:cubicBezTo>
                    <a:pt x="101501" y="57519"/>
                    <a:pt x="102668" y="56352"/>
                    <a:pt x="102668" y="54923"/>
                  </a:cubicBezTo>
                  <a:lnTo>
                    <a:pt x="102668" y="2596"/>
                  </a:lnTo>
                  <a:cubicBezTo>
                    <a:pt x="102668" y="1167"/>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lgn="ctr"/>
              <a:r>
                <a:rPr lang="sr-Latn-BA" sz="1400" dirty="0" smtClean="0"/>
                <a:t>su </a:t>
              </a:r>
              <a:r>
                <a:rPr lang="sr-Latn-BA" sz="1400" dirty="0"/>
                <a:t>uglavnom izvan </a:t>
              </a:r>
              <a:r>
                <a:rPr lang="sr-Latn-BA" sz="1400" dirty="0" smtClean="0"/>
                <a:t>kontrole preduzetnika</a:t>
              </a:r>
              <a:r>
                <a:rPr lang="sr-Latn-BA" sz="1400" dirty="0"/>
                <a:t>. To su pozitivni ili poželjni faktori u okruženju koje </a:t>
              </a:r>
              <a:r>
                <a:rPr lang="sr-Latn-BA" sz="1400" dirty="0" smtClean="0"/>
                <a:t>          preduzetnik </a:t>
              </a:r>
              <a:r>
                <a:rPr lang="sr-Latn-BA" sz="1400" dirty="0"/>
                <a:t>treba da iskoristi ili koji </a:t>
              </a:r>
              <a:r>
                <a:rPr lang="sr-Latn-BA" sz="1400" dirty="0" smtClean="0"/>
                <a:t>       čine </a:t>
              </a:r>
              <a:r>
                <a:rPr lang="sr-Latn-BA" sz="1400" dirty="0"/>
                <a:t>njegov projekat potencijalno održivim.</a:t>
              </a:r>
              <a:endParaRPr lang="en-US" sz="1400" dirty="0"/>
            </a:p>
          </p:txBody>
        </p:sp>
        <p:sp>
          <p:nvSpPr>
            <p:cNvPr id="564" name="Google Shape;564;p24"/>
            <p:cNvSpPr/>
            <p:nvPr/>
          </p:nvSpPr>
          <p:spPr>
            <a:xfrm rot="10800000">
              <a:off x="1418667" y="3435954"/>
              <a:ext cx="1150533" cy="1157153"/>
            </a:xfrm>
            <a:custGeom>
              <a:avLst/>
              <a:gdLst/>
              <a:ahLst/>
              <a:cxnLst/>
              <a:rect l="l" t="t" r="r" b="b"/>
              <a:pathLst>
                <a:path w="29695" h="29862" extrusionOk="0">
                  <a:moveTo>
                    <a:pt x="0" y="1"/>
                  </a:moveTo>
                  <a:lnTo>
                    <a:pt x="29694" y="29862"/>
                  </a:lnTo>
                  <a:lnTo>
                    <a:pt x="29694" y="16170"/>
                  </a:lnTo>
                  <a:lnTo>
                    <a:pt x="13526" y="1"/>
                  </a:ln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4"/>
            <p:cNvSpPr txBox="1"/>
            <p:nvPr/>
          </p:nvSpPr>
          <p:spPr>
            <a:xfrm rot="2471010">
              <a:off x="1484204" y="4027037"/>
              <a:ext cx="849727" cy="346015"/>
            </a:xfrm>
            <a:prstGeom prst="rect">
              <a:avLst/>
            </a:prstGeom>
            <a:noFill/>
            <a:ln>
              <a:noFill/>
            </a:ln>
          </p:spPr>
          <p:txBody>
            <a:bodyPr spcFirstLastPara="1" wrap="square" lIns="0" tIns="91425" rIns="0" bIns="91425" anchor="ctr" anchorCtr="0">
              <a:noAutofit/>
            </a:bodyPr>
            <a:lstStyle/>
            <a:p>
              <a:pPr lvl="0"/>
              <a:r>
                <a:rPr lang="sr-Latn-BA" sz="2400" b="1" dirty="0">
                  <a:solidFill>
                    <a:schemeClr val="bg1"/>
                  </a:solidFill>
                </a:rPr>
                <a:t>Šanse</a:t>
              </a:r>
              <a:endParaRPr lang="en-US" sz="2400" dirty="0">
                <a:solidFill>
                  <a:schemeClr val="bg1"/>
                </a:solidFill>
              </a:endParaRPr>
            </a:p>
          </p:txBody>
        </p:sp>
      </p:grpSp>
      <p:grpSp>
        <p:nvGrpSpPr>
          <p:cNvPr id="566" name="Google Shape;566;p24"/>
          <p:cNvGrpSpPr/>
          <p:nvPr/>
        </p:nvGrpSpPr>
        <p:grpSpPr>
          <a:xfrm>
            <a:off x="3853147" y="2179376"/>
            <a:ext cx="1425168" cy="1423608"/>
            <a:chOff x="3853147" y="2179376"/>
            <a:chExt cx="1425168" cy="1423608"/>
          </a:xfrm>
        </p:grpSpPr>
        <p:sp>
          <p:nvSpPr>
            <p:cNvPr id="567" name="Google Shape;567;p24"/>
            <p:cNvSpPr/>
            <p:nvPr/>
          </p:nvSpPr>
          <p:spPr>
            <a:xfrm>
              <a:off x="3949375" y="2255139"/>
              <a:ext cx="1254765" cy="1254739"/>
            </a:xfrm>
            <a:custGeom>
              <a:avLst/>
              <a:gdLst/>
              <a:ahLst/>
              <a:cxnLst/>
              <a:rect l="l" t="t" r="r" b="b"/>
              <a:pathLst>
                <a:path w="48126" h="48125" extrusionOk="0">
                  <a:moveTo>
                    <a:pt x="24063" y="0"/>
                  </a:moveTo>
                  <a:cubicBezTo>
                    <a:pt x="10776" y="0"/>
                    <a:pt x="1" y="10775"/>
                    <a:pt x="1" y="24062"/>
                  </a:cubicBezTo>
                  <a:cubicBezTo>
                    <a:pt x="1" y="37350"/>
                    <a:pt x="10776" y="48125"/>
                    <a:pt x="24063" y="48125"/>
                  </a:cubicBezTo>
                  <a:cubicBezTo>
                    <a:pt x="37351" y="48125"/>
                    <a:pt x="48126" y="37350"/>
                    <a:pt x="48126" y="24062"/>
                  </a:cubicBezTo>
                  <a:cubicBezTo>
                    <a:pt x="48126" y="10775"/>
                    <a:pt x="37351" y="0"/>
                    <a:pt x="2406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4"/>
            <p:cNvSpPr/>
            <p:nvPr/>
          </p:nvSpPr>
          <p:spPr>
            <a:xfrm>
              <a:off x="4492279" y="2705517"/>
              <a:ext cx="785408" cy="897468"/>
            </a:xfrm>
            <a:custGeom>
              <a:avLst/>
              <a:gdLst/>
              <a:ahLst/>
              <a:cxnLst/>
              <a:rect l="l" t="t" r="r" b="b"/>
              <a:pathLst>
                <a:path w="30124" h="34422" extrusionOk="0">
                  <a:moveTo>
                    <a:pt x="28790" y="1"/>
                  </a:moveTo>
                  <a:cubicBezTo>
                    <a:pt x="26778" y="822"/>
                    <a:pt x="25361" y="1477"/>
                    <a:pt x="23278" y="2061"/>
                  </a:cubicBezTo>
                  <a:cubicBezTo>
                    <a:pt x="23682" y="3680"/>
                    <a:pt x="23659" y="5347"/>
                    <a:pt x="23659" y="7085"/>
                  </a:cubicBezTo>
                  <a:cubicBezTo>
                    <a:pt x="23659" y="18563"/>
                    <a:pt x="14550" y="27933"/>
                    <a:pt x="3073" y="27933"/>
                  </a:cubicBezTo>
                  <a:cubicBezTo>
                    <a:pt x="2930" y="27933"/>
                    <a:pt x="2787" y="27933"/>
                    <a:pt x="2644" y="27921"/>
                  </a:cubicBezTo>
                  <a:cubicBezTo>
                    <a:pt x="1834" y="29028"/>
                    <a:pt x="1180" y="29636"/>
                    <a:pt x="1" y="30814"/>
                  </a:cubicBezTo>
                  <a:cubicBezTo>
                    <a:pt x="989" y="31993"/>
                    <a:pt x="2561" y="33481"/>
                    <a:pt x="3251" y="34422"/>
                  </a:cubicBezTo>
                  <a:cubicBezTo>
                    <a:pt x="18229" y="34315"/>
                    <a:pt x="30124" y="22230"/>
                    <a:pt x="30124" y="7228"/>
                  </a:cubicBezTo>
                  <a:cubicBezTo>
                    <a:pt x="30124" y="4728"/>
                    <a:pt x="29421" y="2311"/>
                    <a:pt x="2879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4"/>
            <p:cNvSpPr/>
            <p:nvPr/>
          </p:nvSpPr>
          <p:spPr>
            <a:xfrm>
              <a:off x="4451009" y="2179376"/>
              <a:ext cx="827306" cy="786659"/>
            </a:xfrm>
            <a:custGeom>
              <a:avLst/>
              <a:gdLst/>
              <a:ahLst/>
              <a:cxnLst/>
              <a:rect l="l" t="t" r="r" b="b"/>
              <a:pathLst>
                <a:path w="31731" h="30172" extrusionOk="0">
                  <a:moveTo>
                    <a:pt x="4418" y="1"/>
                  </a:moveTo>
                  <a:cubicBezTo>
                    <a:pt x="3191" y="1"/>
                    <a:pt x="1965" y="84"/>
                    <a:pt x="774" y="239"/>
                  </a:cubicBezTo>
                  <a:cubicBezTo>
                    <a:pt x="453" y="2477"/>
                    <a:pt x="227" y="4716"/>
                    <a:pt x="0" y="6966"/>
                  </a:cubicBezTo>
                  <a:cubicBezTo>
                    <a:pt x="1429" y="6656"/>
                    <a:pt x="2905" y="6478"/>
                    <a:pt x="4418" y="6478"/>
                  </a:cubicBezTo>
                  <a:cubicBezTo>
                    <a:pt x="15907" y="6478"/>
                    <a:pt x="25242" y="15824"/>
                    <a:pt x="25242" y="27302"/>
                  </a:cubicBezTo>
                  <a:cubicBezTo>
                    <a:pt x="25242" y="27421"/>
                    <a:pt x="25230" y="27540"/>
                    <a:pt x="25230" y="27671"/>
                  </a:cubicBezTo>
                  <a:cubicBezTo>
                    <a:pt x="25849" y="28183"/>
                    <a:pt x="26563" y="28766"/>
                    <a:pt x="28563" y="30171"/>
                  </a:cubicBezTo>
                  <a:cubicBezTo>
                    <a:pt x="29992" y="28945"/>
                    <a:pt x="31016" y="28028"/>
                    <a:pt x="31731" y="27266"/>
                  </a:cubicBezTo>
                  <a:cubicBezTo>
                    <a:pt x="31707" y="12229"/>
                    <a:pt x="19467" y="1"/>
                    <a:pt x="4418" y="1"/>
                  </a:cubicBezTo>
                  <a:close/>
                </a:path>
              </a:pathLst>
            </a:custGeom>
            <a:solidFill>
              <a:srgbClr val="0070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4"/>
            <p:cNvSpPr/>
            <p:nvPr/>
          </p:nvSpPr>
          <p:spPr>
            <a:xfrm>
              <a:off x="3853460" y="2179376"/>
              <a:ext cx="790701" cy="910191"/>
            </a:xfrm>
            <a:custGeom>
              <a:avLst/>
              <a:gdLst/>
              <a:ahLst/>
              <a:cxnLst/>
              <a:rect l="l" t="t" r="r" b="b"/>
              <a:pathLst>
                <a:path w="30327" h="34910" extrusionOk="0">
                  <a:moveTo>
                    <a:pt x="27528" y="1"/>
                  </a:moveTo>
                  <a:cubicBezTo>
                    <a:pt x="12467" y="1"/>
                    <a:pt x="1" y="12288"/>
                    <a:pt x="1" y="27349"/>
                  </a:cubicBezTo>
                  <a:cubicBezTo>
                    <a:pt x="1" y="30005"/>
                    <a:pt x="489" y="32481"/>
                    <a:pt x="1203" y="34910"/>
                  </a:cubicBezTo>
                  <a:cubicBezTo>
                    <a:pt x="3251" y="34207"/>
                    <a:pt x="5097" y="33696"/>
                    <a:pt x="7168" y="33088"/>
                  </a:cubicBezTo>
                  <a:cubicBezTo>
                    <a:pt x="6645" y="31255"/>
                    <a:pt x="6525" y="29302"/>
                    <a:pt x="6525" y="27302"/>
                  </a:cubicBezTo>
                  <a:cubicBezTo>
                    <a:pt x="6525" y="15967"/>
                    <a:pt x="15812" y="6728"/>
                    <a:pt x="27088" y="6490"/>
                  </a:cubicBezTo>
                  <a:cubicBezTo>
                    <a:pt x="27611" y="5930"/>
                    <a:pt x="28969" y="4871"/>
                    <a:pt x="30326" y="3513"/>
                  </a:cubicBezTo>
                  <a:cubicBezTo>
                    <a:pt x="29064" y="1787"/>
                    <a:pt x="28064" y="703"/>
                    <a:pt x="27683"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4"/>
            <p:cNvSpPr/>
            <p:nvPr/>
          </p:nvSpPr>
          <p:spPr>
            <a:xfrm>
              <a:off x="3853147" y="2799894"/>
              <a:ext cx="865190" cy="803085"/>
            </a:xfrm>
            <a:custGeom>
              <a:avLst/>
              <a:gdLst/>
              <a:ahLst/>
              <a:cxnLst/>
              <a:rect l="l" t="t" r="r" b="b"/>
              <a:pathLst>
                <a:path w="33184" h="30802" extrusionOk="0">
                  <a:moveTo>
                    <a:pt x="3478" y="0"/>
                  </a:moveTo>
                  <a:cubicBezTo>
                    <a:pt x="1870" y="1560"/>
                    <a:pt x="1323" y="2036"/>
                    <a:pt x="1" y="3453"/>
                  </a:cubicBezTo>
                  <a:cubicBezTo>
                    <a:pt x="263" y="19312"/>
                    <a:pt x="13229" y="30802"/>
                    <a:pt x="27350" y="30802"/>
                  </a:cubicBezTo>
                  <a:cubicBezTo>
                    <a:pt x="29350" y="30802"/>
                    <a:pt x="31302" y="30588"/>
                    <a:pt x="33184" y="30183"/>
                  </a:cubicBezTo>
                  <a:cubicBezTo>
                    <a:pt x="31981" y="28218"/>
                    <a:pt x="30719" y="26385"/>
                    <a:pt x="29862" y="24265"/>
                  </a:cubicBezTo>
                  <a:cubicBezTo>
                    <a:pt x="29392" y="24320"/>
                    <a:pt x="28919" y="24331"/>
                    <a:pt x="28440" y="24331"/>
                  </a:cubicBezTo>
                  <a:cubicBezTo>
                    <a:pt x="28080" y="24331"/>
                    <a:pt x="27717" y="24325"/>
                    <a:pt x="27350" y="24325"/>
                  </a:cubicBezTo>
                  <a:cubicBezTo>
                    <a:pt x="15872" y="24325"/>
                    <a:pt x="6537" y="14978"/>
                    <a:pt x="6537" y="3501"/>
                  </a:cubicBezTo>
                  <a:cubicBezTo>
                    <a:pt x="6537" y="3394"/>
                    <a:pt x="6537" y="3287"/>
                    <a:pt x="6549" y="3179"/>
                  </a:cubicBezTo>
                  <a:cubicBezTo>
                    <a:pt x="5728" y="2370"/>
                    <a:pt x="4216" y="870"/>
                    <a:pt x="3478"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4"/>
            <p:cNvSpPr/>
            <p:nvPr/>
          </p:nvSpPr>
          <p:spPr>
            <a:xfrm>
              <a:off x="4483285" y="3411078"/>
              <a:ext cx="294619" cy="191868"/>
            </a:xfrm>
            <a:custGeom>
              <a:avLst/>
              <a:gdLst/>
              <a:ahLst/>
              <a:cxnLst/>
              <a:rect l="l" t="t" r="r" b="b"/>
              <a:pathLst>
                <a:path w="11300" h="7359" extrusionOk="0">
                  <a:moveTo>
                    <a:pt x="9395" y="1"/>
                  </a:moveTo>
                  <a:cubicBezTo>
                    <a:pt x="7502" y="560"/>
                    <a:pt x="5489" y="870"/>
                    <a:pt x="3418" y="870"/>
                  </a:cubicBezTo>
                  <a:cubicBezTo>
                    <a:pt x="3275" y="870"/>
                    <a:pt x="3132" y="870"/>
                    <a:pt x="2989" y="858"/>
                  </a:cubicBezTo>
                  <a:cubicBezTo>
                    <a:pt x="2060" y="1918"/>
                    <a:pt x="1179" y="2882"/>
                    <a:pt x="1" y="4049"/>
                  </a:cubicBezTo>
                  <a:cubicBezTo>
                    <a:pt x="1060" y="5168"/>
                    <a:pt x="2501" y="6371"/>
                    <a:pt x="3596" y="7359"/>
                  </a:cubicBezTo>
                  <a:cubicBezTo>
                    <a:pt x="6275" y="7335"/>
                    <a:pt x="8859" y="6930"/>
                    <a:pt x="11300" y="6192"/>
                  </a:cubicBezTo>
                  <a:cubicBezTo>
                    <a:pt x="11002" y="5442"/>
                    <a:pt x="10728" y="4668"/>
                    <a:pt x="10478" y="3894"/>
                  </a:cubicBezTo>
                  <a:cubicBezTo>
                    <a:pt x="10073" y="2644"/>
                    <a:pt x="9883" y="1227"/>
                    <a:pt x="9395"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3" name="Google Shape;573;p24"/>
          <p:cNvSpPr txBox="1">
            <a:spLocks noGrp="1"/>
          </p:cNvSpPr>
          <p:nvPr>
            <p:ph type="title"/>
          </p:nvPr>
        </p:nvSpPr>
        <p:spPr>
          <a:xfrm>
            <a:off x="715007" y="0"/>
            <a:ext cx="7723500" cy="63685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 </a:t>
            </a:r>
            <a:r>
              <a:rPr lang="sr-Latn-ME" dirty="0" smtClean="0"/>
              <a:t>analiza</a:t>
            </a:r>
            <a:endParaRPr dirty="0"/>
          </a:p>
        </p:txBody>
      </p:sp>
      <p:grpSp>
        <p:nvGrpSpPr>
          <p:cNvPr id="574" name="Google Shape;574;p24"/>
          <p:cNvGrpSpPr/>
          <p:nvPr/>
        </p:nvGrpSpPr>
        <p:grpSpPr>
          <a:xfrm>
            <a:off x="4165739" y="2553705"/>
            <a:ext cx="784763" cy="672814"/>
            <a:chOff x="4165739" y="2553705"/>
            <a:chExt cx="784763" cy="672814"/>
          </a:xfrm>
        </p:grpSpPr>
        <p:sp>
          <p:nvSpPr>
            <p:cNvPr id="575" name="Google Shape;575;p24"/>
            <p:cNvSpPr/>
            <p:nvPr/>
          </p:nvSpPr>
          <p:spPr>
            <a:xfrm>
              <a:off x="4517125" y="2799685"/>
              <a:ext cx="433377" cy="426833"/>
            </a:xfrm>
            <a:custGeom>
              <a:avLst/>
              <a:gdLst/>
              <a:ahLst/>
              <a:cxnLst/>
              <a:rect l="l" t="t" r="r" b="b"/>
              <a:pathLst>
                <a:path w="16622" h="16371" extrusionOk="0">
                  <a:moveTo>
                    <a:pt x="8347" y="5236"/>
                  </a:moveTo>
                  <a:cubicBezTo>
                    <a:pt x="9399" y="5236"/>
                    <a:pt x="10414" y="5781"/>
                    <a:pt x="10942" y="6747"/>
                  </a:cubicBezTo>
                  <a:cubicBezTo>
                    <a:pt x="11716" y="8164"/>
                    <a:pt x="11168" y="9974"/>
                    <a:pt x="9716" y="10760"/>
                  </a:cubicBezTo>
                  <a:cubicBezTo>
                    <a:pt x="9254" y="11015"/>
                    <a:pt x="8754" y="11136"/>
                    <a:pt x="8261" y="11136"/>
                  </a:cubicBezTo>
                  <a:cubicBezTo>
                    <a:pt x="7215" y="11136"/>
                    <a:pt x="6206" y="10592"/>
                    <a:pt x="5680" y="9629"/>
                  </a:cubicBezTo>
                  <a:cubicBezTo>
                    <a:pt x="4906" y="8212"/>
                    <a:pt x="5453" y="6402"/>
                    <a:pt x="6894" y="5604"/>
                  </a:cubicBezTo>
                  <a:cubicBezTo>
                    <a:pt x="7356" y="5354"/>
                    <a:pt x="7855" y="5236"/>
                    <a:pt x="8347" y="5236"/>
                  </a:cubicBezTo>
                  <a:close/>
                  <a:moveTo>
                    <a:pt x="9717" y="1"/>
                  </a:moveTo>
                  <a:cubicBezTo>
                    <a:pt x="9559" y="1"/>
                    <a:pt x="9417" y="64"/>
                    <a:pt x="9299" y="199"/>
                  </a:cubicBezTo>
                  <a:cubicBezTo>
                    <a:pt x="8894" y="675"/>
                    <a:pt x="8501" y="1163"/>
                    <a:pt x="8109" y="1651"/>
                  </a:cubicBezTo>
                  <a:cubicBezTo>
                    <a:pt x="8013" y="1782"/>
                    <a:pt x="7906" y="1830"/>
                    <a:pt x="7751" y="1866"/>
                  </a:cubicBezTo>
                  <a:cubicBezTo>
                    <a:pt x="7675" y="1883"/>
                    <a:pt x="7603" y="1892"/>
                    <a:pt x="7534" y="1892"/>
                  </a:cubicBezTo>
                  <a:cubicBezTo>
                    <a:pt x="7325" y="1892"/>
                    <a:pt x="7151" y="1810"/>
                    <a:pt x="6989" y="1640"/>
                  </a:cubicBezTo>
                  <a:cubicBezTo>
                    <a:pt x="6906" y="1556"/>
                    <a:pt x="6799" y="1485"/>
                    <a:pt x="6704" y="1413"/>
                  </a:cubicBezTo>
                  <a:cubicBezTo>
                    <a:pt x="6370" y="1163"/>
                    <a:pt x="6025" y="913"/>
                    <a:pt x="5692" y="663"/>
                  </a:cubicBezTo>
                  <a:cubicBezTo>
                    <a:pt x="5572" y="575"/>
                    <a:pt x="5453" y="530"/>
                    <a:pt x="5330" y="530"/>
                  </a:cubicBezTo>
                  <a:cubicBezTo>
                    <a:pt x="5220" y="530"/>
                    <a:pt x="5107" y="566"/>
                    <a:pt x="4989" y="639"/>
                  </a:cubicBezTo>
                  <a:cubicBezTo>
                    <a:pt x="4560" y="890"/>
                    <a:pt x="4132" y="1128"/>
                    <a:pt x="3703" y="1342"/>
                  </a:cubicBezTo>
                  <a:cubicBezTo>
                    <a:pt x="3406" y="1485"/>
                    <a:pt x="3287" y="1699"/>
                    <a:pt x="3310" y="2009"/>
                  </a:cubicBezTo>
                  <a:cubicBezTo>
                    <a:pt x="3358" y="2521"/>
                    <a:pt x="3394" y="3045"/>
                    <a:pt x="3477" y="3545"/>
                  </a:cubicBezTo>
                  <a:cubicBezTo>
                    <a:pt x="3537" y="3878"/>
                    <a:pt x="3489" y="4128"/>
                    <a:pt x="3251" y="4354"/>
                  </a:cubicBezTo>
                  <a:cubicBezTo>
                    <a:pt x="3156" y="4449"/>
                    <a:pt x="3072" y="4509"/>
                    <a:pt x="2929" y="4533"/>
                  </a:cubicBezTo>
                  <a:cubicBezTo>
                    <a:pt x="2310" y="4604"/>
                    <a:pt x="1679" y="4699"/>
                    <a:pt x="1060" y="4795"/>
                  </a:cubicBezTo>
                  <a:cubicBezTo>
                    <a:pt x="762" y="4830"/>
                    <a:pt x="608" y="5009"/>
                    <a:pt x="524" y="5283"/>
                  </a:cubicBezTo>
                  <a:cubicBezTo>
                    <a:pt x="393" y="5747"/>
                    <a:pt x="262" y="6212"/>
                    <a:pt x="108" y="6676"/>
                  </a:cubicBezTo>
                  <a:cubicBezTo>
                    <a:pt x="0" y="6974"/>
                    <a:pt x="60" y="7200"/>
                    <a:pt x="298" y="7390"/>
                  </a:cubicBezTo>
                  <a:cubicBezTo>
                    <a:pt x="703" y="7724"/>
                    <a:pt x="1108" y="8057"/>
                    <a:pt x="1536" y="8355"/>
                  </a:cubicBezTo>
                  <a:cubicBezTo>
                    <a:pt x="1810" y="8545"/>
                    <a:pt x="1941" y="8748"/>
                    <a:pt x="1941" y="9081"/>
                  </a:cubicBezTo>
                  <a:cubicBezTo>
                    <a:pt x="1941" y="9200"/>
                    <a:pt x="1917" y="9295"/>
                    <a:pt x="1846" y="9391"/>
                  </a:cubicBezTo>
                  <a:cubicBezTo>
                    <a:pt x="1584" y="9676"/>
                    <a:pt x="1346" y="9974"/>
                    <a:pt x="1108" y="10284"/>
                  </a:cubicBezTo>
                  <a:cubicBezTo>
                    <a:pt x="929" y="10510"/>
                    <a:pt x="762" y="10760"/>
                    <a:pt x="596" y="10998"/>
                  </a:cubicBezTo>
                  <a:cubicBezTo>
                    <a:pt x="477" y="11176"/>
                    <a:pt x="489" y="11343"/>
                    <a:pt x="596" y="11522"/>
                  </a:cubicBezTo>
                  <a:cubicBezTo>
                    <a:pt x="846" y="11962"/>
                    <a:pt x="1108" y="12391"/>
                    <a:pt x="1310" y="12843"/>
                  </a:cubicBezTo>
                  <a:cubicBezTo>
                    <a:pt x="1446" y="13126"/>
                    <a:pt x="1637" y="13243"/>
                    <a:pt x="1908" y="13243"/>
                  </a:cubicBezTo>
                  <a:cubicBezTo>
                    <a:pt x="1945" y="13243"/>
                    <a:pt x="1984" y="13241"/>
                    <a:pt x="2024" y="13236"/>
                  </a:cubicBezTo>
                  <a:cubicBezTo>
                    <a:pt x="2632" y="13165"/>
                    <a:pt x="3239" y="13093"/>
                    <a:pt x="3846" y="13010"/>
                  </a:cubicBezTo>
                  <a:cubicBezTo>
                    <a:pt x="3886" y="13010"/>
                    <a:pt x="3936" y="12999"/>
                    <a:pt x="3976" y="12999"/>
                  </a:cubicBezTo>
                  <a:cubicBezTo>
                    <a:pt x="3996" y="12999"/>
                    <a:pt x="4013" y="13002"/>
                    <a:pt x="4025" y="13010"/>
                  </a:cubicBezTo>
                  <a:cubicBezTo>
                    <a:pt x="4251" y="13189"/>
                    <a:pt x="4525" y="13308"/>
                    <a:pt x="4537" y="13689"/>
                  </a:cubicBezTo>
                  <a:cubicBezTo>
                    <a:pt x="4572" y="14260"/>
                    <a:pt x="4680" y="14832"/>
                    <a:pt x="4751" y="15403"/>
                  </a:cubicBezTo>
                  <a:cubicBezTo>
                    <a:pt x="4787" y="15701"/>
                    <a:pt x="4953" y="15868"/>
                    <a:pt x="5251" y="15939"/>
                  </a:cubicBezTo>
                  <a:cubicBezTo>
                    <a:pt x="5727" y="16046"/>
                    <a:pt x="6204" y="16189"/>
                    <a:pt x="6680" y="16332"/>
                  </a:cubicBezTo>
                  <a:cubicBezTo>
                    <a:pt x="6760" y="16357"/>
                    <a:pt x="6835" y="16371"/>
                    <a:pt x="6907" y="16371"/>
                  </a:cubicBezTo>
                  <a:cubicBezTo>
                    <a:pt x="7069" y="16371"/>
                    <a:pt x="7211" y="16302"/>
                    <a:pt x="7335" y="16153"/>
                  </a:cubicBezTo>
                  <a:cubicBezTo>
                    <a:pt x="7739" y="15665"/>
                    <a:pt x="8132" y="15165"/>
                    <a:pt x="8537" y="14677"/>
                  </a:cubicBezTo>
                  <a:cubicBezTo>
                    <a:pt x="8585" y="14617"/>
                    <a:pt x="8621" y="14546"/>
                    <a:pt x="8680" y="14534"/>
                  </a:cubicBezTo>
                  <a:cubicBezTo>
                    <a:pt x="8823" y="14517"/>
                    <a:pt x="8966" y="14483"/>
                    <a:pt x="9108" y="14483"/>
                  </a:cubicBezTo>
                  <a:cubicBezTo>
                    <a:pt x="9261" y="14483"/>
                    <a:pt x="9413" y="14523"/>
                    <a:pt x="9561" y="14665"/>
                  </a:cubicBezTo>
                  <a:cubicBezTo>
                    <a:pt x="10002" y="15046"/>
                    <a:pt x="10478" y="15367"/>
                    <a:pt x="10942" y="15713"/>
                  </a:cubicBezTo>
                  <a:cubicBezTo>
                    <a:pt x="11054" y="15793"/>
                    <a:pt x="11169" y="15832"/>
                    <a:pt x="11287" y="15832"/>
                  </a:cubicBezTo>
                  <a:cubicBezTo>
                    <a:pt x="11395" y="15832"/>
                    <a:pt x="11507" y="15799"/>
                    <a:pt x="11621" y="15737"/>
                  </a:cubicBezTo>
                  <a:cubicBezTo>
                    <a:pt x="12050" y="15475"/>
                    <a:pt x="12502" y="15225"/>
                    <a:pt x="12954" y="14998"/>
                  </a:cubicBezTo>
                  <a:cubicBezTo>
                    <a:pt x="13216" y="14867"/>
                    <a:pt x="13335" y="14665"/>
                    <a:pt x="13312" y="14379"/>
                  </a:cubicBezTo>
                  <a:cubicBezTo>
                    <a:pt x="13252" y="13867"/>
                    <a:pt x="13228" y="13343"/>
                    <a:pt x="13145" y="12831"/>
                  </a:cubicBezTo>
                  <a:cubicBezTo>
                    <a:pt x="13085" y="12498"/>
                    <a:pt x="13133" y="12236"/>
                    <a:pt x="13383" y="11998"/>
                  </a:cubicBezTo>
                  <a:cubicBezTo>
                    <a:pt x="13466" y="11915"/>
                    <a:pt x="13538" y="11855"/>
                    <a:pt x="13669" y="11843"/>
                  </a:cubicBezTo>
                  <a:cubicBezTo>
                    <a:pt x="14216" y="11772"/>
                    <a:pt x="14752" y="11700"/>
                    <a:pt x="15300" y="11629"/>
                  </a:cubicBezTo>
                  <a:cubicBezTo>
                    <a:pt x="15467" y="11605"/>
                    <a:pt x="15621" y="11557"/>
                    <a:pt x="15836" y="11510"/>
                  </a:cubicBezTo>
                  <a:cubicBezTo>
                    <a:pt x="15907" y="11403"/>
                    <a:pt x="16014" y="11284"/>
                    <a:pt x="16062" y="11153"/>
                  </a:cubicBezTo>
                  <a:cubicBezTo>
                    <a:pt x="16217" y="10665"/>
                    <a:pt x="16348" y="10176"/>
                    <a:pt x="16514" y="9700"/>
                  </a:cubicBezTo>
                  <a:cubicBezTo>
                    <a:pt x="16622" y="9391"/>
                    <a:pt x="16562" y="9164"/>
                    <a:pt x="16324" y="8974"/>
                  </a:cubicBezTo>
                  <a:cubicBezTo>
                    <a:pt x="15907" y="8652"/>
                    <a:pt x="15514" y="8307"/>
                    <a:pt x="15086" y="8009"/>
                  </a:cubicBezTo>
                  <a:cubicBezTo>
                    <a:pt x="14812" y="7819"/>
                    <a:pt x="14669" y="7617"/>
                    <a:pt x="14681" y="7295"/>
                  </a:cubicBezTo>
                  <a:cubicBezTo>
                    <a:pt x="14681" y="7176"/>
                    <a:pt x="14693" y="7081"/>
                    <a:pt x="14776" y="6985"/>
                  </a:cubicBezTo>
                  <a:cubicBezTo>
                    <a:pt x="15026" y="6688"/>
                    <a:pt x="15276" y="6390"/>
                    <a:pt x="15502" y="6093"/>
                  </a:cubicBezTo>
                  <a:cubicBezTo>
                    <a:pt x="15693" y="5842"/>
                    <a:pt x="15860" y="5592"/>
                    <a:pt x="16038" y="5331"/>
                  </a:cubicBezTo>
                  <a:cubicBezTo>
                    <a:pt x="16133" y="5176"/>
                    <a:pt x="16121" y="5021"/>
                    <a:pt x="16026" y="4854"/>
                  </a:cubicBezTo>
                  <a:cubicBezTo>
                    <a:pt x="15776" y="4402"/>
                    <a:pt x="15514" y="3961"/>
                    <a:pt x="15288" y="3485"/>
                  </a:cubicBezTo>
                  <a:cubicBezTo>
                    <a:pt x="15163" y="3234"/>
                    <a:pt x="14983" y="3121"/>
                    <a:pt x="14739" y="3121"/>
                  </a:cubicBezTo>
                  <a:cubicBezTo>
                    <a:pt x="14705" y="3121"/>
                    <a:pt x="14670" y="3123"/>
                    <a:pt x="14633" y="3128"/>
                  </a:cubicBezTo>
                  <a:cubicBezTo>
                    <a:pt x="14062" y="3187"/>
                    <a:pt x="13490" y="3247"/>
                    <a:pt x="12931" y="3342"/>
                  </a:cubicBezTo>
                  <a:cubicBezTo>
                    <a:pt x="12881" y="3350"/>
                    <a:pt x="12835" y="3353"/>
                    <a:pt x="12790" y="3353"/>
                  </a:cubicBezTo>
                  <a:cubicBezTo>
                    <a:pt x="12623" y="3353"/>
                    <a:pt x="12489" y="3298"/>
                    <a:pt x="12347" y="3175"/>
                  </a:cubicBezTo>
                  <a:cubicBezTo>
                    <a:pt x="12180" y="3045"/>
                    <a:pt x="12097" y="2914"/>
                    <a:pt x="12085" y="2699"/>
                  </a:cubicBezTo>
                  <a:cubicBezTo>
                    <a:pt x="12026" y="2116"/>
                    <a:pt x="11942" y="1521"/>
                    <a:pt x="11859" y="937"/>
                  </a:cubicBezTo>
                  <a:cubicBezTo>
                    <a:pt x="11823" y="651"/>
                    <a:pt x="11669" y="497"/>
                    <a:pt x="11395" y="437"/>
                  </a:cubicBezTo>
                  <a:cubicBezTo>
                    <a:pt x="10895" y="318"/>
                    <a:pt x="10406" y="175"/>
                    <a:pt x="9918" y="32"/>
                  </a:cubicBezTo>
                  <a:cubicBezTo>
                    <a:pt x="9849" y="11"/>
                    <a:pt x="9781" y="1"/>
                    <a:pt x="9717"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4"/>
            <p:cNvSpPr/>
            <p:nvPr/>
          </p:nvSpPr>
          <p:spPr>
            <a:xfrm>
              <a:off x="4165739" y="2553705"/>
              <a:ext cx="438044" cy="428215"/>
            </a:xfrm>
            <a:custGeom>
              <a:avLst/>
              <a:gdLst/>
              <a:ahLst/>
              <a:cxnLst/>
              <a:rect l="l" t="t" r="r" b="b"/>
              <a:pathLst>
                <a:path w="16801" h="16424" extrusionOk="0">
                  <a:moveTo>
                    <a:pt x="8415" y="5273"/>
                  </a:moveTo>
                  <a:cubicBezTo>
                    <a:pt x="9805" y="5273"/>
                    <a:pt x="11055" y="6228"/>
                    <a:pt x="11335" y="7610"/>
                  </a:cubicBezTo>
                  <a:cubicBezTo>
                    <a:pt x="11657" y="9193"/>
                    <a:pt x="10609" y="10765"/>
                    <a:pt x="8990" y="11086"/>
                  </a:cubicBezTo>
                  <a:cubicBezTo>
                    <a:pt x="8783" y="11129"/>
                    <a:pt x="8577" y="11149"/>
                    <a:pt x="8374" y="11149"/>
                  </a:cubicBezTo>
                  <a:cubicBezTo>
                    <a:pt x="6987" y="11149"/>
                    <a:pt x="5746" y="10194"/>
                    <a:pt x="5465" y="8812"/>
                  </a:cubicBezTo>
                  <a:cubicBezTo>
                    <a:pt x="5132" y="7229"/>
                    <a:pt x="6192" y="5669"/>
                    <a:pt x="7799" y="5336"/>
                  </a:cubicBezTo>
                  <a:cubicBezTo>
                    <a:pt x="8006" y="5293"/>
                    <a:pt x="8212" y="5273"/>
                    <a:pt x="8415" y="5273"/>
                  </a:cubicBezTo>
                  <a:close/>
                  <a:moveTo>
                    <a:pt x="7625" y="1"/>
                  </a:moveTo>
                  <a:cubicBezTo>
                    <a:pt x="7565" y="1"/>
                    <a:pt x="7500" y="9"/>
                    <a:pt x="7430" y="26"/>
                  </a:cubicBezTo>
                  <a:cubicBezTo>
                    <a:pt x="6966" y="145"/>
                    <a:pt x="6478" y="240"/>
                    <a:pt x="6001" y="323"/>
                  </a:cubicBezTo>
                  <a:cubicBezTo>
                    <a:pt x="5680" y="371"/>
                    <a:pt x="5501" y="538"/>
                    <a:pt x="5442" y="835"/>
                  </a:cubicBezTo>
                  <a:cubicBezTo>
                    <a:pt x="5335" y="1347"/>
                    <a:pt x="5215" y="1847"/>
                    <a:pt x="5144" y="2359"/>
                  </a:cubicBezTo>
                  <a:cubicBezTo>
                    <a:pt x="5096" y="2693"/>
                    <a:pt x="4977" y="2919"/>
                    <a:pt x="4680" y="3074"/>
                  </a:cubicBezTo>
                  <a:cubicBezTo>
                    <a:pt x="4580" y="3123"/>
                    <a:pt x="4498" y="3148"/>
                    <a:pt x="4397" y="3148"/>
                  </a:cubicBezTo>
                  <a:cubicBezTo>
                    <a:pt x="4377" y="3148"/>
                    <a:pt x="4356" y="3147"/>
                    <a:pt x="4334" y="3145"/>
                  </a:cubicBezTo>
                  <a:cubicBezTo>
                    <a:pt x="3715" y="3026"/>
                    <a:pt x="3084" y="2931"/>
                    <a:pt x="2465" y="2835"/>
                  </a:cubicBezTo>
                  <a:cubicBezTo>
                    <a:pt x="2422" y="2829"/>
                    <a:pt x="2381" y="2825"/>
                    <a:pt x="2341" y="2825"/>
                  </a:cubicBezTo>
                  <a:cubicBezTo>
                    <a:pt x="2110" y="2825"/>
                    <a:pt x="1943" y="2943"/>
                    <a:pt x="1810" y="3157"/>
                  </a:cubicBezTo>
                  <a:cubicBezTo>
                    <a:pt x="1548" y="3562"/>
                    <a:pt x="1286" y="3967"/>
                    <a:pt x="1001" y="4359"/>
                  </a:cubicBezTo>
                  <a:cubicBezTo>
                    <a:pt x="810" y="4610"/>
                    <a:pt x="798" y="4848"/>
                    <a:pt x="977" y="5098"/>
                  </a:cubicBezTo>
                  <a:cubicBezTo>
                    <a:pt x="1274" y="5538"/>
                    <a:pt x="1548" y="5979"/>
                    <a:pt x="1870" y="6384"/>
                  </a:cubicBezTo>
                  <a:cubicBezTo>
                    <a:pt x="2072" y="6645"/>
                    <a:pt x="2156" y="6884"/>
                    <a:pt x="2048" y="7193"/>
                  </a:cubicBezTo>
                  <a:cubicBezTo>
                    <a:pt x="2013" y="7312"/>
                    <a:pt x="1965" y="7396"/>
                    <a:pt x="1858" y="7467"/>
                  </a:cubicBezTo>
                  <a:cubicBezTo>
                    <a:pt x="1536" y="7669"/>
                    <a:pt x="1215" y="7884"/>
                    <a:pt x="893" y="8098"/>
                  </a:cubicBezTo>
                  <a:cubicBezTo>
                    <a:pt x="655" y="8265"/>
                    <a:pt x="429" y="8455"/>
                    <a:pt x="203" y="8646"/>
                  </a:cubicBezTo>
                  <a:cubicBezTo>
                    <a:pt x="36" y="8765"/>
                    <a:pt x="1" y="8931"/>
                    <a:pt x="48" y="9146"/>
                  </a:cubicBezTo>
                  <a:cubicBezTo>
                    <a:pt x="155" y="9634"/>
                    <a:pt x="274" y="10122"/>
                    <a:pt x="346" y="10610"/>
                  </a:cubicBezTo>
                  <a:cubicBezTo>
                    <a:pt x="393" y="10967"/>
                    <a:pt x="584" y="11134"/>
                    <a:pt x="905" y="11194"/>
                  </a:cubicBezTo>
                  <a:cubicBezTo>
                    <a:pt x="1513" y="11313"/>
                    <a:pt x="2120" y="11408"/>
                    <a:pt x="2715" y="11515"/>
                  </a:cubicBezTo>
                  <a:cubicBezTo>
                    <a:pt x="2775" y="11527"/>
                    <a:pt x="2858" y="11527"/>
                    <a:pt x="2882" y="11563"/>
                  </a:cubicBezTo>
                  <a:cubicBezTo>
                    <a:pt x="3049" y="11813"/>
                    <a:pt x="3275" y="11991"/>
                    <a:pt x="3179" y="12360"/>
                  </a:cubicBezTo>
                  <a:cubicBezTo>
                    <a:pt x="3037" y="12920"/>
                    <a:pt x="2977" y="13492"/>
                    <a:pt x="2870" y="14063"/>
                  </a:cubicBezTo>
                  <a:cubicBezTo>
                    <a:pt x="2822" y="14361"/>
                    <a:pt x="2929" y="14563"/>
                    <a:pt x="3191" y="14718"/>
                  </a:cubicBezTo>
                  <a:cubicBezTo>
                    <a:pt x="3620" y="14968"/>
                    <a:pt x="4037" y="15254"/>
                    <a:pt x="4442" y="15528"/>
                  </a:cubicBezTo>
                  <a:cubicBezTo>
                    <a:pt x="4561" y="15603"/>
                    <a:pt x="4681" y="15645"/>
                    <a:pt x="4801" y="15645"/>
                  </a:cubicBezTo>
                  <a:cubicBezTo>
                    <a:pt x="4907" y="15645"/>
                    <a:pt x="5014" y="15612"/>
                    <a:pt x="5120" y="15539"/>
                  </a:cubicBezTo>
                  <a:cubicBezTo>
                    <a:pt x="5656" y="15194"/>
                    <a:pt x="6180" y="14837"/>
                    <a:pt x="6716" y="14480"/>
                  </a:cubicBezTo>
                  <a:cubicBezTo>
                    <a:pt x="6759" y="14447"/>
                    <a:pt x="6822" y="14395"/>
                    <a:pt x="6869" y="14395"/>
                  </a:cubicBezTo>
                  <a:cubicBezTo>
                    <a:pt x="6874" y="14395"/>
                    <a:pt x="6878" y="14395"/>
                    <a:pt x="6882" y="14396"/>
                  </a:cubicBezTo>
                  <a:cubicBezTo>
                    <a:pt x="7180" y="14444"/>
                    <a:pt x="7490" y="14432"/>
                    <a:pt x="7704" y="14777"/>
                  </a:cubicBezTo>
                  <a:cubicBezTo>
                    <a:pt x="8002" y="15266"/>
                    <a:pt x="8359" y="15718"/>
                    <a:pt x="8704" y="16182"/>
                  </a:cubicBezTo>
                  <a:cubicBezTo>
                    <a:pt x="8829" y="16343"/>
                    <a:pt x="8974" y="16423"/>
                    <a:pt x="9154" y="16423"/>
                  </a:cubicBezTo>
                  <a:cubicBezTo>
                    <a:pt x="9214" y="16423"/>
                    <a:pt x="9278" y="16415"/>
                    <a:pt x="9347" y="16397"/>
                  </a:cubicBezTo>
                  <a:cubicBezTo>
                    <a:pt x="9835" y="16278"/>
                    <a:pt x="10335" y="16170"/>
                    <a:pt x="10835" y="16087"/>
                  </a:cubicBezTo>
                  <a:cubicBezTo>
                    <a:pt x="11133" y="16039"/>
                    <a:pt x="11300" y="15885"/>
                    <a:pt x="11359" y="15599"/>
                  </a:cubicBezTo>
                  <a:cubicBezTo>
                    <a:pt x="11466" y="15087"/>
                    <a:pt x="11585" y="14587"/>
                    <a:pt x="11645" y="14075"/>
                  </a:cubicBezTo>
                  <a:cubicBezTo>
                    <a:pt x="11692" y="13730"/>
                    <a:pt x="11823" y="13492"/>
                    <a:pt x="12133" y="13349"/>
                  </a:cubicBezTo>
                  <a:cubicBezTo>
                    <a:pt x="12217" y="13302"/>
                    <a:pt x="12287" y="13270"/>
                    <a:pt x="12371" y="13270"/>
                  </a:cubicBezTo>
                  <a:cubicBezTo>
                    <a:pt x="12393" y="13270"/>
                    <a:pt x="12417" y="13272"/>
                    <a:pt x="12443" y="13277"/>
                  </a:cubicBezTo>
                  <a:cubicBezTo>
                    <a:pt x="12990" y="13384"/>
                    <a:pt x="13526" y="13468"/>
                    <a:pt x="14062" y="13563"/>
                  </a:cubicBezTo>
                  <a:cubicBezTo>
                    <a:pt x="14228" y="13587"/>
                    <a:pt x="14395" y="13587"/>
                    <a:pt x="14621" y="13611"/>
                  </a:cubicBezTo>
                  <a:cubicBezTo>
                    <a:pt x="14717" y="13527"/>
                    <a:pt x="14848" y="13444"/>
                    <a:pt x="14943" y="13325"/>
                  </a:cubicBezTo>
                  <a:cubicBezTo>
                    <a:pt x="15229" y="12908"/>
                    <a:pt x="15491" y="12480"/>
                    <a:pt x="15800" y="12063"/>
                  </a:cubicBezTo>
                  <a:cubicBezTo>
                    <a:pt x="15991" y="11813"/>
                    <a:pt x="15991" y="11575"/>
                    <a:pt x="15824" y="11325"/>
                  </a:cubicBezTo>
                  <a:cubicBezTo>
                    <a:pt x="15526" y="10884"/>
                    <a:pt x="15252" y="10444"/>
                    <a:pt x="14919" y="10039"/>
                  </a:cubicBezTo>
                  <a:cubicBezTo>
                    <a:pt x="14717" y="9777"/>
                    <a:pt x="14645" y="9539"/>
                    <a:pt x="14752" y="9229"/>
                  </a:cubicBezTo>
                  <a:cubicBezTo>
                    <a:pt x="14788" y="9110"/>
                    <a:pt x="14824" y="9027"/>
                    <a:pt x="14931" y="8955"/>
                  </a:cubicBezTo>
                  <a:cubicBezTo>
                    <a:pt x="15252" y="8753"/>
                    <a:pt x="15586" y="8550"/>
                    <a:pt x="15895" y="8324"/>
                  </a:cubicBezTo>
                  <a:cubicBezTo>
                    <a:pt x="16145" y="8146"/>
                    <a:pt x="16384" y="7955"/>
                    <a:pt x="16622" y="7753"/>
                  </a:cubicBezTo>
                  <a:cubicBezTo>
                    <a:pt x="16765" y="7634"/>
                    <a:pt x="16800" y="7479"/>
                    <a:pt x="16753" y="7300"/>
                  </a:cubicBezTo>
                  <a:cubicBezTo>
                    <a:pt x="16645" y="6788"/>
                    <a:pt x="16526" y="6288"/>
                    <a:pt x="16443" y="5776"/>
                  </a:cubicBezTo>
                  <a:cubicBezTo>
                    <a:pt x="16395" y="5455"/>
                    <a:pt x="16229" y="5288"/>
                    <a:pt x="15931" y="5241"/>
                  </a:cubicBezTo>
                  <a:cubicBezTo>
                    <a:pt x="15371" y="5133"/>
                    <a:pt x="14800" y="5014"/>
                    <a:pt x="14240" y="4943"/>
                  </a:cubicBezTo>
                  <a:cubicBezTo>
                    <a:pt x="14002" y="4907"/>
                    <a:pt x="13847" y="4812"/>
                    <a:pt x="13728" y="4610"/>
                  </a:cubicBezTo>
                  <a:cubicBezTo>
                    <a:pt x="13609" y="4443"/>
                    <a:pt x="13574" y="4288"/>
                    <a:pt x="13609" y="4086"/>
                  </a:cubicBezTo>
                  <a:cubicBezTo>
                    <a:pt x="13728" y="3502"/>
                    <a:pt x="13824" y="2907"/>
                    <a:pt x="13919" y="2324"/>
                  </a:cubicBezTo>
                  <a:cubicBezTo>
                    <a:pt x="13967" y="2050"/>
                    <a:pt x="13871" y="1859"/>
                    <a:pt x="13621" y="1704"/>
                  </a:cubicBezTo>
                  <a:cubicBezTo>
                    <a:pt x="13181" y="1454"/>
                    <a:pt x="12764" y="1169"/>
                    <a:pt x="12335" y="895"/>
                  </a:cubicBezTo>
                  <a:cubicBezTo>
                    <a:pt x="12219" y="817"/>
                    <a:pt x="12103" y="775"/>
                    <a:pt x="11987" y="775"/>
                  </a:cubicBezTo>
                  <a:cubicBezTo>
                    <a:pt x="11889" y="775"/>
                    <a:pt x="11791" y="805"/>
                    <a:pt x="11692" y="871"/>
                  </a:cubicBezTo>
                  <a:cubicBezTo>
                    <a:pt x="11169" y="1204"/>
                    <a:pt x="10645" y="1550"/>
                    <a:pt x="10133" y="1907"/>
                  </a:cubicBezTo>
                  <a:cubicBezTo>
                    <a:pt x="10022" y="1987"/>
                    <a:pt x="9920" y="2017"/>
                    <a:pt x="9790" y="2017"/>
                  </a:cubicBezTo>
                  <a:cubicBezTo>
                    <a:pt x="9766" y="2017"/>
                    <a:pt x="9742" y="2016"/>
                    <a:pt x="9716" y="2014"/>
                  </a:cubicBezTo>
                  <a:cubicBezTo>
                    <a:pt x="9406" y="1990"/>
                    <a:pt x="9192" y="1847"/>
                    <a:pt x="9049" y="1573"/>
                  </a:cubicBezTo>
                  <a:cubicBezTo>
                    <a:pt x="9002" y="1466"/>
                    <a:pt x="8918" y="1371"/>
                    <a:pt x="8847" y="1276"/>
                  </a:cubicBezTo>
                  <a:cubicBezTo>
                    <a:pt x="8609" y="930"/>
                    <a:pt x="8359" y="597"/>
                    <a:pt x="8097" y="252"/>
                  </a:cubicBezTo>
                  <a:cubicBezTo>
                    <a:pt x="7969" y="88"/>
                    <a:pt x="7821" y="1"/>
                    <a:pt x="7625"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93470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sr-Latn-ME" dirty="0" smtClean="0"/>
              <a:t/>
            </a:r>
            <a:br>
              <a:rPr lang="sr-Latn-ME" dirty="0" smtClean="0"/>
            </a:br>
            <a:r>
              <a:rPr lang="sr-Latn-ME" b="1" dirty="0" smtClean="0"/>
              <a:t>Hvala na pažnji</a:t>
            </a:r>
            <a:endParaRPr lang="en-US" b="1" dirty="0"/>
          </a:p>
        </p:txBody>
      </p:sp>
      <p:sp>
        <p:nvSpPr>
          <p:cNvPr id="4" name="Rectangle 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7525" y="0"/>
            <a:ext cx="2276475" cy="200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2849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Business-Background-PowerPoint-Template-27132">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Business-Background-PowerPoint-Template-27132</Template>
  <TotalTime>347</TotalTime>
  <Words>263</Words>
  <Application>Microsoft Office PowerPoint</Application>
  <PresentationFormat>On-screen Show (16:9)</PresentationFormat>
  <Paragraphs>37</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Business-Background-PowerPoint-Template-27132</vt:lpstr>
      <vt:lpstr>PowerPoint Presentation</vt:lpstr>
      <vt:lpstr>                  SWOT analiza</vt:lpstr>
      <vt:lpstr>     SWOT analiza                                   se obavlja  kroz sledeću matricu:</vt:lpstr>
      <vt:lpstr>                 SWOT analiza </vt:lpstr>
      <vt:lpstr>                   SWOT analiza</vt:lpstr>
      <vt:lpstr> 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aleksbudrak@gmail.com</dc:creator>
  <cp:lastModifiedBy>aleksbudrak@gmail.com</cp:lastModifiedBy>
  <cp:revision>24</cp:revision>
  <dcterms:created xsi:type="dcterms:W3CDTF">2020-11-26T15:36:50Z</dcterms:created>
  <dcterms:modified xsi:type="dcterms:W3CDTF">2021-12-30T15:53:37Z</dcterms:modified>
</cp:coreProperties>
</file>