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268" r:id="rId3"/>
    <p:sldId id="336" r:id="rId4"/>
    <p:sldId id="337" r:id="rId5"/>
    <p:sldId id="348" r:id="rId6"/>
    <p:sldId id="349" r:id="rId7"/>
    <p:sldId id="350" r:id="rId8"/>
    <p:sldId id="352" r:id="rId9"/>
    <p:sldId id="273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00A0A8"/>
    <a:srgbClr val="008299"/>
    <a:srgbClr val="0070D4"/>
    <a:srgbClr val="52CBBE"/>
    <a:srgbClr val="005B97"/>
    <a:srgbClr val="009AFF"/>
    <a:srgbClr val="FEFEFD"/>
    <a:srgbClr val="FEC630"/>
    <a:srgbClr val="FF5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7AD25-25A3-4E4F-817F-D4016424B00E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D433C-9524-4648-B280-0A5E80A62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12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AA203-FA0D-4CD8-8937-7DA32DB8D947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E193C-58DA-4845-8139-548B51798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587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529F2-6388-4A28-916D-6ECA62AFD220}" type="datetime1">
              <a:rPr lang="de-DE" smtClean="0"/>
              <a:t>13.09.2020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989F5-1850-4019-84B5-4CFC4E3B0383}" type="datetime1">
              <a:rPr lang="de-DE" smtClean="0"/>
              <a:t>13.09.2020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159B-AF1D-48E2-AE77-58053F4D9A84}" type="datetime1">
              <a:rPr lang="de-DE" smtClean="0"/>
              <a:t>13.09.2020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AE0B-495B-4200-8E58-35A28F326A4F}" type="datetime1">
              <a:rPr lang="de-DE" smtClean="0"/>
              <a:t>13.09.2020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5943-2BA5-4AB1-A3D5-2895415DD7CA}" type="datetime1">
              <a:rPr lang="de-DE" smtClean="0"/>
              <a:t>13.09.2020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9126-330D-43DB-8647-265117E747AE}" type="datetime1">
              <a:rPr lang="de-DE" smtClean="0"/>
              <a:t>13.09.2020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3B44-C306-492D-83D3-B3E3BCB38E1D}" type="datetime1">
              <a:rPr lang="de-DE" smtClean="0"/>
              <a:t>13.09.2020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DBAA-F8E1-4288-A12F-D9E605757A81}" type="datetime1">
              <a:rPr lang="de-DE" smtClean="0"/>
              <a:t>13.09.2020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425E-98C5-41FD-85B9-02034904F6CE}" type="datetime1">
              <a:rPr lang="de-DE" smtClean="0"/>
              <a:t>13.09.2020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8A3C-348F-4EF0-83A1-9099DC56A81F}" type="datetime1">
              <a:rPr lang="de-DE" smtClean="0"/>
              <a:t>13.09.2020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E9CFF-146B-44DF-9C36-9CC77D43217B}" type="datetime1">
              <a:rPr lang="de-DE" smtClean="0"/>
              <a:t>13.09.2020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D2499-DA8F-4C2E-B4E6-CE85D41F4AED}" type="datetime1">
              <a:rPr lang="de-DE" smtClean="0"/>
              <a:t>13.09.2020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informatikasg.files.wordpress.com/2013/11/untitled53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s://informatikasg.files.wordpress.com/2013/11/untitled54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pasojepapic@gmail.com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90654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20745" y="0"/>
            <a:ext cx="929992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778572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019592" y="602701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pic>
        <p:nvPicPr>
          <p:cNvPr id="1026" name="Picture 2" descr="OTG high Speed Pen Drive USB 2.0 For Mobile Phone Android PC: Buy ..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804" y="1560593"/>
            <a:ext cx="5297407" cy="529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E3D84FB-5D02-47D2-98FD-4F01A02E2AEA}"/>
              </a:ext>
            </a:extLst>
          </p:cNvPr>
          <p:cNvSpPr txBox="1">
            <a:spLocks/>
          </p:cNvSpPr>
          <p:nvPr/>
        </p:nvSpPr>
        <p:spPr>
          <a:xfrm>
            <a:off x="3747374" y="2606289"/>
            <a:ext cx="7501651" cy="123748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300" dirty="0" smtClean="0">
                <a:solidFill>
                  <a:srgbClr val="FFC000"/>
                </a:solidFill>
                <a:latin typeface="Impact" panose="020B0806030902050204" pitchFamily="34" charset="0"/>
              </a:rPr>
              <a:t>ČUVANJE PODATAKA NA SPOLJAŠNJOJ MEMORIJI</a:t>
            </a:r>
            <a:endParaRPr lang="en-US" sz="43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pic>
        <p:nvPicPr>
          <p:cNvPr id="1028" name="Picture 4" descr="GIF duro - animated GIF on GIF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450" y="2985333"/>
            <a:ext cx="188595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INFORMATIKA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91825" y="914400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SPOLJAŠNJA MEMORIJA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007" y="2013796"/>
            <a:ext cx="10241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uključen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Važne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ME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zapisa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medijumu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428998"/>
            <a:ext cx="5978210" cy="240626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13647" y="887506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SPOLJAŠNJA MEMORIJA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647" y="1749655"/>
            <a:ext cx="9771017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PODJELA </a:t>
            </a:r>
            <a:r>
              <a:rPr lang="en-US" sz="3000" dirty="0">
                <a:solidFill>
                  <a:srgbClr val="FFC000"/>
                </a:solidFill>
                <a:latin typeface="Impact" panose="020B0806030902050204" pitchFamily="34" charset="0"/>
              </a:rPr>
              <a:t>SPOLJAŠNJIH MEMORIJA</a:t>
            </a:r>
            <a:r>
              <a:rPr lang="en-US" b="1" i="1" u="sng" dirty="0">
                <a:solidFill>
                  <a:srgbClr val="000000"/>
                </a:solidFill>
                <a:latin typeface="Lucida Grande"/>
              </a:rPr>
              <a:t/>
            </a:r>
            <a:br>
              <a:rPr lang="en-US" b="1" i="1" u="sng" dirty="0">
                <a:solidFill>
                  <a:srgbClr val="000000"/>
                </a:solidFill>
                <a:latin typeface="Lucida Grande"/>
              </a:rPr>
            </a:br>
            <a:r>
              <a:rPr lang="en-US" b="1" dirty="0">
                <a:solidFill>
                  <a:srgbClr val="000000"/>
                </a:solidFill>
                <a:latin typeface="Lucida Grande"/>
              </a:rPr>
              <a:t> </a:t>
            </a:r>
            <a:endParaRPr lang="sr-Latn-ME" b="1" dirty="0" smtClean="0">
              <a:solidFill>
                <a:srgbClr val="000000"/>
              </a:solidFill>
              <a:latin typeface="Lucida Grande"/>
            </a:endParaRPr>
          </a:p>
          <a:p>
            <a:endParaRPr lang="sr-Latn-ME" b="1" dirty="0">
              <a:solidFill>
                <a:srgbClr val="000000"/>
              </a:solidFill>
              <a:latin typeface="Lucida Grande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0070C0"/>
                </a:solidFill>
                <a:latin typeface="Lucida Grande"/>
              </a:rPr>
              <a:t>Magnetne</a:t>
            </a:r>
            <a:r>
              <a:rPr lang="en-US" sz="2200" b="1" dirty="0" smtClean="0">
                <a:solidFill>
                  <a:srgbClr val="0070C0"/>
                </a:solidFill>
                <a:latin typeface="Lucida Grande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Lucida Grande"/>
              </a:rPr>
              <a:t>memorije</a:t>
            </a:r>
            <a:r>
              <a:rPr lang="en-US" sz="2200" b="1" dirty="0">
                <a:solidFill>
                  <a:srgbClr val="0070C0"/>
                </a:solidFill>
                <a:latin typeface="Lucida Grande"/>
              </a:rPr>
              <a:t> </a:t>
            </a:r>
            <a:r>
              <a:rPr lang="en-US" sz="2200" dirty="0">
                <a:solidFill>
                  <a:srgbClr val="0070C0"/>
                </a:solidFill>
                <a:latin typeface="Lucida Grande"/>
              </a:rPr>
              <a:t> </a:t>
            </a:r>
            <a:r>
              <a:rPr lang="en-US" sz="2200" dirty="0">
                <a:solidFill>
                  <a:srgbClr val="000000"/>
                </a:solidFill>
                <a:latin typeface="Lucida Grande"/>
              </a:rPr>
              <a:t>                              </a:t>
            </a:r>
            <a:endParaRPr lang="sr-Latn-ME" sz="2200" dirty="0" smtClean="0">
              <a:solidFill>
                <a:srgbClr val="000000"/>
              </a:solidFill>
              <a:latin typeface="Lucida Grande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Flopi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2200" dirty="0">
                <a:solidFill>
                  <a:srgbClr val="000000"/>
                </a:solidFill>
                <a:latin typeface="Lucida Grande"/>
              </a:rPr>
              <a:t>             </a:t>
            </a:r>
            <a:endParaRPr lang="sr-Latn-ME" sz="2200" dirty="0" smtClean="0">
              <a:solidFill>
                <a:srgbClr val="000000"/>
              </a:solidFill>
              <a:latin typeface="Lucida Grande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0070C0"/>
                </a:solidFill>
                <a:latin typeface="Lucida Grande"/>
              </a:rPr>
              <a:t>Optičke</a:t>
            </a:r>
            <a:r>
              <a:rPr lang="en-US" sz="2200" b="1" dirty="0" smtClean="0">
                <a:solidFill>
                  <a:srgbClr val="0070C0"/>
                </a:solidFill>
                <a:latin typeface="Lucida Grande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Lucida Grande"/>
              </a:rPr>
              <a:t>memorije</a:t>
            </a:r>
            <a:r>
              <a:rPr lang="en-US" sz="2200" b="1" dirty="0">
                <a:solidFill>
                  <a:srgbClr val="000000"/>
                </a:solidFill>
                <a:latin typeface="Lucida Grande"/>
              </a:rPr>
              <a:t/>
            </a:r>
            <a:br>
              <a:rPr lang="en-US" sz="2200" b="1" dirty="0">
                <a:solidFill>
                  <a:srgbClr val="000000"/>
                </a:solidFill>
                <a:latin typeface="Lucida Grande"/>
              </a:rPr>
            </a:br>
            <a:r>
              <a:rPr lang="en-US" sz="2200" dirty="0">
                <a:solidFill>
                  <a:srgbClr val="000000"/>
                </a:solidFill>
                <a:latin typeface="Lucida Grande"/>
              </a:rPr>
              <a:t>                                </a:t>
            </a:r>
            <a:endParaRPr lang="sr-Latn-ME" sz="2200" dirty="0" smtClean="0">
              <a:solidFill>
                <a:srgbClr val="000000"/>
              </a:solidFill>
              <a:latin typeface="Lucida Grande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Blu-ray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</a:t>
            </a:r>
            <a:endParaRPr lang="en-US" sz="22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985" y="1801208"/>
            <a:ext cx="2447925" cy="18669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910" y="1570699"/>
            <a:ext cx="2143125" cy="21431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2488" y="3899315"/>
            <a:ext cx="2143125" cy="21431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8964" y="4100801"/>
            <a:ext cx="2143125" cy="2143125"/>
          </a:xfrm>
          <a:prstGeom prst="rect">
            <a:avLst/>
          </a:prstGeom>
        </p:spPr>
      </p:pic>
      <p:pic>
        <p:nvPicPr>
          <p:cNvPr id="2050" name="Picture 2" descr="f468774c55 pendrive micro usb - kwinaustralia.com"/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975" y="4019507"/>
            <a:ext cx="2111909" cy="211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474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53988" y="901338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HARD DISK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4070" y="1763487"/>
            <a:ext cx="617873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disk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premazanih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postavljenih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osovini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Brži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poluprečnikom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cilindar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     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Srednje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     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     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sz="2200" b="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3074" name="Picture 2" descr="Magnetic hard disk driv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2" y="1763487"/>
            <a:ext cx="418147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2235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27094" y="914400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DISKETA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7093" y="1776549"/>
            <a:ext cx="684493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okrugla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premazana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ugrađena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kućište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upisno-čitajuće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Budući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upisno-čitajuće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miruje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kružnica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Kružnica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podijeljena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dužine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512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bajtova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vidljivi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zapisani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 bi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upisale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mora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upotrebe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formatirati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sz="2200" b="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4098" name="Picture 2" descr="💽 Computer Disk Sticker GIF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321" y="295835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62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917331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KOMPAKTNI DISKOVI CD I DVD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61348" y="1997254"/>
            <a:ext cx="96972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Zasnovani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umjesto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namagnetisanja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nanijetog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kružnu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nanose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zapisi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postupkom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oštećuje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upisani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očitavati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Cd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0" y="4103291"/>
            <a:ext cx="3629245" cy="250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legant Design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459" y="3684493"/>
            <a:ext cx="3230469" cy="323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154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914400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FLEŠ DISK ILI SSD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799" y="1692596"/>
            <a:ext cx="60561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 se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bez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napajanja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strujom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mehaničkih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upisno-čitajuće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imitirana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stanovišta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njemu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onnect Promotions. WILDCAT USB FLASH DRIVE MEMORY STI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971" y="90543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36376" y="4715435"/>
            <a:ext cx="991048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GREŠKOM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 disk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priključak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obzirom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da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nemaju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mehaničkih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brže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klasičnog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707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765070" y="3133312"/>
            <a:ext cx="1992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EEF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DOMAĆI ZADATAK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0EEF0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9174" y="721919"/>
            <a:ext cx="944451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DOMAĆI ZADATAK ZA UČENIKE ODJELJENJA: R1A, R1B, S1B, S1C, S1D, S1E, S1F i E1A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 I – I grupa učenika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63106" y="268268"/>
            <a:ext cx="873160" cy="907301"/>
            <a:chOff x="3063120" y="1755914"/>
            <a:chExt cx="1275682" cy="127568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1026952" y="2120849"/>
            <a:ext cx="101534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Odgovorite na sljedeća pitanja:</a:t>
            </a: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r-Latn-ME" dirty="0" smtClean="0">
                <a:solidFill>
                  <a:srgbClr val="002060"/>
                </a:solidFill>
                <a:latin typeface="Calibri" panose="020F0502020204030204"/>
              </a:rPr>
              <a:t>Zašto su SSD diskovi brži i pouzdaniji od HDD diskova?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Kako</a:t>
            </a:r>
            <a:r>
              <a:rPr kumimoji="0" lang="sr-Latn-ME" sz="1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funkcioniše Cloud server?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r-Latn-ME" dirty="0" smtClean="0">
                <a:solidFill>
                  <a:srgbClr val="002060"/>
                </a:solidFill>
                <a:latin typeface="Calibri" panose="020F0502020204030204"/>
              </a:rPr>
              <a:t>Kako se podaci čuvaju na računaru?</a:t>
            </a:r>
            <a:endParaRPr kumimoji="0" lang="sr-Latn-ME" sz="1800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NAPOMENA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Domaći zadatak možete slati kao word dokument, powerpoint prezentacija ili ispisati olovkom u svojim sveskama odgovore, slikati ih i poslati na e-mail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predmetnog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nastavnika.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slanje radova: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r>
              <a:rPr kumimoji="0" lang="sr-Latn-ME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(PET) RADNIH DANA.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Radove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treba poslati na e-mail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predmetnog nastavnika, i to: </a:t>
            </a:r>
            <a:r>
              <a:rPr kumimoji="0" lang="sr-Latn-ME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spasojepapic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@gmail.com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39717" y="1567127"/>
            <a:ext cx="319160" cy="30044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74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chemeClr val="accent2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F7F7F7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007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0070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8813</TotalTime>
  <Words>646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Impact</vt:lpstr>
      <vt:lpstr>Lucida Grande</vt:lpstr>
      <vt:lpstr>Times New Roman</vt:lpstr>
      <vt:lpstr>Tw Cen MT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392</cp:revision>
  <dcterms:created xsi:type="dcterms:W3CDTF">2017-01-05T13:17:27Z</dcterms:created>
  <dcterms:modified xsi:type="dcterms:W3CDTF">2020-09-14T10:05:01Z</dcterms:modified>
</cp:coreProperties>
</file>