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4660"/>
  </p:normalViewPr>
  <p:slideViewPr>
    <p:cSldViewPr>
      <p:cViewPr varScale="1">
        <p:scale>
          <a:sx n="84" d="100"/>
          <a:sy n="84" d="100"/>
        </p:scale>
        <p:origin x="677" y="77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Elvira\Documents\Camtasia\Verb%20Patterns%20Video%20Animation\Verb%20Patterns%20Video%20Animation.wmv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5B376A-4C41-A34A-873A-9C9204EC8B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0800" y="838200"/>
            <a:ext cx="8637073" cy="2541431"/>
          </a:xfrm>
        </p:spPr>
        <p:txBody>
          <a:bodyPr/>
          <a:lstStyle/>
          <a:p>
            <a:r>
              <a:rPr lang="en-GB"/>
              <a:t>Verb patterns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28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r-Latn-ME" dirty="0" smtClean="0"/>
          </a:p>
          <a:p>
            <a:pPr>
              <a:buNone/>
            </a:pPr>
            <a:r>
              <a:rPr lang="sr-Latn-ME" dirty="0" smtClean="0"/>
              <a:t>                                         We </a:t>
            </a:r>
            <a:r>
              <a:rPr lang="sr-Latn-ME" dirty="0" smtClean="0">
                <a:solidFill>
                  <a:srgbClr val="FF0000"/>
                </a:solidFill>
              </a:rPr>
              <a:t>stoped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chemeClr val="bg1"/>
                </a:solidFill>
              </a:rPr>
              <a:t>to take </a:t>
            </a:r>
            <a:r>
              <a:rPr lang="sr-Latn-ME" dirty="0" smtClean="0"/>
              <a:t>photos. </a:t>
            </a:r>
          </a:p>
          <a:p>
            <a:pPr>
              <a:buNone/>
            </a:pPr>
            <a:r>
              <a:rPr lang="sr-Latn-ME" dirty="0" smtClean="0"/>
              <a:t>           ( means we stoped doing something in order  to take photos)</a:t>
            </a:r>
          </a:p>
          <a:p>
            <a:pPr>
              <a:buNone/>
            </a:pPr>
            <a:r>
              <a:rPr lang="sr-Latn-ME" dirty="0" smtClean="0"/>
              <a:t>                                    You should </a:t>
            </a:r>
            <a:r>
              <a:rPr lang="sr-Latn-ME" dirty="0" smtClean="0">
                <a:solidFill>
                  <a:srgbClr val="FF0000"/>
                </a:solidFill>
              </a:rPr>
              <a:t>stop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chemeClr val="bg1"/>
                </a:solidFill>
              </a:rPr>
              <a:t>finding</a:t>
            </a:r>
            <a:r>
              <a:rPr lang="sr-Latn-ME" dirty="0" smtClean="0"/>
              <a:t> excuses.</a:t>
            </a:r>
          </a:p>
          <a:p>
            <a:pPr>
              <a:buNone/>
            </a:pPr>
            <a:r>
              <a:rPr lang="sr-Latn-ME" dirty="0" smtClean="0"/>
              <a:t>            ( means one action; you stop the thing you are doing)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Verb try + to infinitive (describes difficult task)</a:t>
            </a:r>
          </a:p>
          <a:p>
            <a:pPr>
              <a:buNone/>
            </a:pPr>
            <a:r>
              <a:rPr lang="sr-Latn-ME" dirty="0" smtClean="0"/>
              <a:t>      </a:t>
            </a:r>
            <a:r>
              <a:rPr lang="sr-Latn-ME" i="1" dirty="0" smtClean="0"/>
              <a:t>I </a:t>
            </a:r>
            <a:r>
              <a:rPr lang="sr-Latn-ME" i="1" dirty="0" smtClean="0">
                <a:solidFill>
                  <a:srgbClr val="FF0000"/>
                </a:solidFill>
              </a:rPr>
              <a:t>tried </a:t>
            </a:r>
            <a:r>
              <a:rPr lang="sr-Latn-ME" i="1" dirty="0" smtClean="0">
                <a:solidFill>
                  <a:schemeClr val="bg1"/>
                </a:solidFill>
              </a:rPr>
              <a:t>to take </a:t>
            </a:r>
            <a:r>
              <a:rPr lang="sr-Latn-ME" i="1" dirty="0" smtClean="0"/>
              <a:t>a selfie (...but I fell in the river).</a:t>
            </a:r>
          </a:p>
          <a:p>
            <a:r>
              <a:rPr lang="sr-Latn-ME" dirty="0" smtClean="0"/>
              <a:t>Verb try + ing form ( an experiment)</a:t>
            </a:r>
          </a:p>
          <a:p>
            <a:pPr>
              <a:buNone/>
            </a:pPr>
            <a:r>
              <a:rPr lang="sr-Latn-ME" dirty="0" smtClean="0"/>
              <a:t>     </a:t>
            </a:r>
            <a:r>
              <a:rPr lang="sr-Latn-ME" i="1" dirty="0" smtClean="0"/>
              <a:t> I </a:t>
            </a:r>
            <a:r>
              <a:rPr lang="sr-Latn-ME" i="1" dirty="0" smtClean="0">
                <a:solidFill>
                  <a:srgbClr val="FF0000"/>
                </a:solidFill>
              </a:rPr>
              <a:t>tried </a:t>
            </a:r>
            <a:r>
              <a:rPr lang="sr-Latn-ME" i="1" dirty="0" smtClean="0">
                <a:solidFill>
                  <a:schemeClr val="bg1"/>
                </a:solidFill>
              </a:rPr>
              <a:t>speaking</a:t>
            </a:r>
            <a:r>
              <a:rPr lang="sr-Latn-ME" i="1" dirty="0" smtClean="0"/>
              <a:t> French.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1600" dirty="0" smtClean="0"/>
              <a:t/>
            </a:r>
            <a:br>
              <a:rPr lang="sr-Latn-ME" sz="1600" dirty="0" smtClean="0"/>
            </a:br>
            <a:r>
              <a:rPr lang="sr-Latn-ME" sz="1600" dirty="0" smtClean="0"/>
              <a:t/>
            </a:r>
            <a:br>
              <a:rPr lang="sr-Latn-ME" sz="1600" dirty="0" smtClean="0"/>
            </a:br>
            <a:r>
              <a:rPr lang="sr-Latn-ME" sz="1600" dirty="0" smtClean="0"/>
              <a:t>                                                 Verbs feel, hear, see and watch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>
                <a:solidFill>
                  <a:srgbClr val="FF0000"/>
                </a:solidFill>
              </a:rPr>
              <a:t>Verb</a:t>
            </a:r>
            <a:r>
              <a:rPr lang="sr-Latn-ME" dirty="0" smtClean="0"/>
              <a:t> + </a:t>
            </a:r>
            <a:r>
              <a:rPr lang="sr-Latn-ME" dirty="0" smtClean="0">
                <a:solidFill>
                  <a:srgbClr val="FFFF00"/>
                </a:solidFill>
              </a:rPr>
              <a:t>object</a:t>
            </a:r>
            <a:r>
              <a:rPr lang="sr-Latn-ME" dirty="0" smtClean="0"/>
              <a:t> + </a:t>
            </a:r>
            <a:r>
              <a:rPr lang="sr-Latn-ME" dirty="0" smtClean="0">
                <a:solidFill>
                  <a:schemeClr val="bg1"/>
                </a:solidFill>
              </a:rPr>
              <a:t>infinitive</a:t>
            </a:r>
            <a:r>
              <a:rPr lang="sr-Latn-ME" dirty="0" smtClean="0"/>
              <a:t> (completed action)</a:t>
            </a:r>
          </a:p>
          <a:p>
            <a:pPr>
              <a:buNone/>
            </a:pPr>
            <a:r>
              <a:rPr lang="sr-Latn-ME" dirty="0" smtClean="0"/>
              <a:t>                            </a:t>
            </a:r>
            <a:r>
              <a:rPr lang="sr-Latn-ME" i="1" dirty="0" smtClean="0"/>
              <a:t>When I </a:t>
            </a:r>
            <a:r>
              <a:rPr lang="sr-Latn-ME" i="1" dirty="0" smtClean="0">
                <a:solidFill>
                  <a:srgbClr val="FF0000"/>
                </a:solidFill>
              </a:rPr>
              <a:t>saw</a:t>
            </a:r>
            <a:r>
              <a:rPr lang="sr-Latn-ME" i="1" dirty="0" smtClean="0"/>
              <a:t> </a:t>
            </a:r>
            <a:r>
              <a:rPr lang="sr-Latn-ME" i="1" dirty="0" smtClean="0">
                <a:solidFill>
                  <a:srgbClr val="FFFF00"/>
                </a:solidFill>
              </a:rPr>
              <a:t>him</a:t>
            </a:r>
            <a:r>
              <a:rPr lang="sr-Latn-ME" i="1" dirty="0" smtClean="0"/>
              <a:t> </a:t>
            </a:r>
            <a:r>
              <a:rPr lang="sr-Latn-ME" i="1" dirty="0" smtClean="0">
                <a:solidFill>
                  <a:schemeClr val="bg1"/>
                </a:solidFill>
              </a:rPr>
              <a:t>arrive</a:t>
            </a:r>
            <a:r>
              <a:rPr lang="sr-Latn-ME" i="1" dirty="0" smtClean="0"/>
              <a:t>, I was so relieved. </a:t>
            </a:r>
          </a:p>
          <a:p>
            <a:pPr>
              <a:buNone/>
            </a:pPr>
            <a:endParaRPr lang="sr-Latn-ME" i="1" dirty="0" smtClean="0"/>
          </a:p>
          <a:p>
            <a:r>
              <a:rPr lang="sr-Latn-ME" i="1" dirty="0" smtClean="0">
                <a:solidFill>
                  <a:srgbClr val="FF0000"/>
                </a:solidFill>
              </a:rPr>
              <a:t>Verb</a:t>
            </a:r>
            <a:r>
              <a:rPr lang="sr-Latn-ME" i="1" dirty="0" smtClean="0"/>
              <a:t> + </a:t>
            </a:r>
            <a:r>
              <a:rPr lang="sr-Latn-ME" i="1" dirty="0" smtClean="0">
                <a:solidFill>
                  <a:srgbClr val="FFFF00"/>
                </a:solidFill>
              </a:rPr>
              <a:t>object</a:t>
            </a:r>
            <a:r>
              <a:rPr lang="sr-Latn-ME" i="1" dirty="0" smtClean="0"/>
              <a:t> + </a:t>
            </a:r>
            <a:r>
              <a:rPr lang="sr-Latn-ME" i="1" dirty="0" smtClean="0">
                <a:solidFill>
                  <a:schemeClr val="bg1">
                    <a:lumMod val="95000"/>
                  </a:schemeClr>
                </a:solidFill>
              </a:rPr>
              <a:t>ing form  </a:t>
            </a:r>
            <a:r>
              <a:rPr lang="sr-Latn-ME" i="1" dirty="0" smtClean="0"/>
              <a:t>( ongoing action)</a:t>
            </a:r>
          </a:p>
          <a:p>
            <a:pPr>
              <a:buNone/>
            </a:pPr>
            <a:r>
              <a:rPr lang="sr-Latn-ME" i="1" dirty="0" smtClean="0"/>
              <a:t>                            My classmate </a:t>
            </a:r>
            <a:r>
              <a:rPr lang="sr-Latn-ME" i="1" dirty="0" smtClean="0">
                <a:solidFill>
                  <a:srgbClr val="FF0000"/>
                </a:solidFill>
              </a:rPr>
              <a:t>saw</a:t>
            </a:r>
            <a:r>
              <a:rPr lang="sr-Latn-ME" i="1" dirty="0" smtClean="0"/>
              <a:t> </a:t>
            </a:r>
            <a:r>
              <a:rPr lang="sr-Latn-ME" i="1" dirty="0" smtClean="0">
                <a:solidFill>
                  <a:srgbClr val="FFFF00"/>
                </a:solidFill>
              </a:rPr>
              <a:t>me</a:t>
            </a:r>
            <a:r>
              <a:rPr lang="sr-Latn-ME" i="1" dirty="0" smtClean="0"/>
              <a:t> </a:t>
            </a:r>
            <a:r>
              <a:rPr lang="sr-Latn-ME" i="1" dirty="0" smtClean="0">
                <a:solidFill>
                  <a:schemeClr val="bg1"/>
                </a:solidFill>
              </a:rPr>
              <a:t>falling</a:t>
            </a:r>
            <a:r>
              <a:rPr lang="sr-Latn-ME" i="1" dirty="0" smtClean="0"/>
              <a:t>, but they didn’t manage to stop me. </a:t>
            </a:r>
          </a:p>
          <a:p>
            <a:pPr>
              <a:buNone/>
            </a:pPr>
            <a:r>
              <a:rPr lang="sr-Latn-ME" i="1" dirty="0" smtClean="0"/>
              <a:t>                  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1" y="804519"/>
            <a:ext cx="9607054" cy="795681"/>
          </a:xfrm>
        </p:spPr>
        <p:txBody>
          <a:bodyPr/>
          <a:lstStyle/>
          <a:p>
            <a:pPr algn="ctr"/>
            <a:r>
              <a:rPr lang="sr-Latn-ME" dirty="0" smtClean="0"/>
              <a:t>worksheet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dirty="0" smtClean="0"/>
              <a:t> Verb patterns</a:t>
            </a:r>
            <a:endParaRPr lang="en-US" b="1" dirty="0" smtClean="0"/>
          </a:p>
          <a:p>
            <a:r>
              <a:rPr lang="en-GB" b="1" dirty="0" smtClean="0"/>
              <a:t>1 Choose the correct verb forms.</a:t>
            </a:r>
            <a:endParaRPr lang="en-US" b="1" dirty="0" smtClean="0"/>
          </a:p>
          <a:p>
            <a:r>
              <a:rPr lang="en-GB" b="1" dirty="0" smtClean="0"/>
              <a:t>1</a:t>
            </a:r>
            <a:r>
              <a:rPr lang="en-GB" dirty="0" smtClean="0"/>
              <a:t> They don’t let us </a:t>
            </a:r>
            <a:r>
              <a:rPr lang="en-GB" i="1" dirty="0" smtClean="0"/>
              <a:t>use </a:t>
            </a:r>
            <a:r>
              <a:rPr lang="en-GB" dirty="0" smtClean="0"/>
              <a:t>/ </a:t>
            </a:r>
            <a:r>
              <a:rPr lang="en-GB" i="1" dirty="0" smtClean="0"/>
              <a:t>to use </a:t>
            </a:r>
            <a:r>
              <a:rPr lang="en-GB" dirty="0" smtClean="0"/>
              <a:t>our phones in classrooms.</a:t>
            </a:r>
            <a:endParaRPr lang="en-US" dirty="0" smtClean="0"/>
          </a:p>
          <a:p>
            <a:r>
              <a:rPr lang="en-GB" b="1" dirty="0" smtClean="0"/>
              <a:t>2 </a:t>
            </a:r>
            <a:r>
              <a:rPr lang="en-GB" dirty="0" smtClean="0"/>
              <a:t>Try </a:t>
            </a:r>
            <a:r>
              <a:rPr lang="en-GB" i="1" dirty="0" smtClean="0"/>
              <a:t>restarting </a:t>
            </a:r>
            <a:r>
              <a:rPr lang="en-GB" dirty="0" smtClean="0"/>
              <a:t>/ </a:t>
            </a:r>
            <a:r>
              <a:rPr lang="en-GB" i="1" dirty="0" smtClean="0"/>
              <a:t>to</a:t>
            </a:r>
            <a:r>
              <a:rPr lang="en-GB" dirty="0" smtClean="0"/>
              <a:t> </a:t>
            </a:r>
            <a:r>
              <a:rPr lang="en-GB" i="1" dirty="0" smtClean="0"/>
              <a:t>restart </a:t>
            </a:r>
            <a:r>
              <a:rPr lang="en-GB" dirty="0" smtClean="0"/>
              <a:t>the computer. If that doesn’t work, call the IT department.</a:t>
            </a:r>
            <a:endParaRPr lang="en-US" dirty="0" smtClean="0"/>
          </a:p>
          <a:p>
            <a:r>
              <a:rPr lang="en-GB" b="1" dirty="0" smtClean="0"/>
              <a:t>3</a:t>
            </a:r>
            <a:r>
              <a:rPr lang="en-GB" dirty="0" smtClean="0"/>
              <a:t> I sometimes hear my neighbour </a:t>
            </a:r>
            <a:r>
              <a:rPr lang="en-GB" i="1" dirty="0" smtClean="0"/>
              <a:t>practise </a:t>
            </a:r>
            <a:r>
              <a:rPr lang="en-GB" dirty="0" smtClean="0"/>
              <a:t>/ </a:t>
            </a:r>
            <a:r>
              <a:rPr lang="en-GB" i="1" dirty="0" smtClean="0"/>
              <a:t>practising </a:t>
            </a:r>
            <a:r>
              <a:rPr lang="en-GB" dirty="0" smtClean="0"/>
              <a:t>on the piano. He’s getting better each day!</a:t>
            </a:r>
            <a:endParaRPr lang="en-US" dirty="0" smtClean="0"/>
          </a:p>
          <a:p>
            <a:r>
              <a:rPr lang="en-GB" b="1" dirty="0" smtClean="0"/>
              <a:t>4</a:t>
            </a:r>
            <a:r>
              <a:rPr lang="en-GB" dirty="0" smtClean="0"/>
              <a:t> I don’t think either of us will ever forget </a:t>
            </a:r>
            <a:r>
              <a:rPr lang="en-GB" i="1" dirty="0" smtClean="0"/>
              <a:t>having </a:t>
            </a:r>
            <a:r>
              <a:rPr lang="en-GB" dirty="0" smtClean="0"/>
              <a:t>/ </a:t>
            </a:r>
            <a:r>
              <a:rPr lang="en-GB" i="1" dirty="0" smtClean="0"/>
              <a:t>to have </a:t>
            </a:r>
            <a:r>
              <a:rPr lang="en-GB" dirty="0" smtClean="0"/>
              <a:t>this conversation.</a:t>
            </a:r>
            <a:endParaRPr lang="en-US" dirty="0" smtClean="0"/>
          </a:p>
          <a:p>
            <a:r>
              <a:rPr lang="en-GB" b="1" dirty="0" smtClean="0"/>
              <a:t>5</a:t>
            </a:r>
            <a:r>
              <a:rPr lang="en-GB" dirty="0" smtClean="0"/>
              <a:t> We were walking around the park and then stopped </a:t>
            </a:r>
            <a:r>
              <a:rPr lang="en-GB" i="1" dirty="0" smtClean="0"/>
              <a:t>looking </a:t>
            </a:r>
            <a:r>
              <a:rPr lang="en-GB" dirty="0" smtClean="0"/>
              <a:t>/ </a:t>
            </a:r>
            <a:r>
              <a:rPr lang="en-GB" i="1" dirty="0" smtClean="0"/>
              <a:t>to look </a:t>
            </a:r>
            <a:r>
              <a:rPr lang="en-GB" dirty="0" smtClean="0"/>
              <a:t>at the stars.</a:t>
            </a:r>
            <a:endParaRPr lang="en-US" dirty="0" smtClean="0"/>
          </a:p>
          <a:p>
            <a:r>
              <a:rPr lang="en-GB" b="1" dirty="0" smtClean="0"/>
              <a:t>6</a:t>
            </a:r>
            <a:r>
              <a:rPr lang="en-GB" dirty="0" smtClean="0"/>
              <a:t> Will you remember </a:t>
            </a:r>
            <a:r>
              <a:rPr lang="en-GB" i="1" dirty="0" smtClean="0"/>
              <a:t>picking </a:t>
            </a:r>
            <a:r>
              <a:rPr lang="en-GB" dirty="0" smtClean="0"/>
              <a:t>/ </a:t>
            </a:r>
            <a:r>
              <a:rPr lang="en-GB" i="1" dirty="0" smtClean="0"/>
              <a:t>to pick </a:t>
            </a:r>
            <a:r>
              <a:rPr lang="en-GB" dirty="0" smtClean="0"/>
              <a:t>me up from school today? And don’t be late!</a:t>
            </a:r>
            <a:endParaRPr lang="en-US" dirty="0" smtClean="0"/>
          </a:p>
          <a:p>
            <a:r>
              <a:rPr lang="en-GB" b="1" dirty="0" smtClean="0"/>
              <a:t>7</a:t>
            </a:r>
            <a:r>
              <a:rPr lang="en-GB" dirty="0" smtClean="0"/>
              <a:t> Well, you can’t force her </a:t>
            </a:r>
            <a:r>
              <a:rPr lang="en-GB" i="1" dirty="0" smtClean="0"/>
              <a:t>go </a:t>
            </a:r>
            <a:r>
              <a:rPr lang="en-GB" dirty="0" smtClean="0"/>
              <a:t>/ </a:t>
            </a:r>
            <a:r>
              <a:rPr lang="en-GB" i="1" dirty="0" smtClean="0"/>
              <a:t>to go </a:t>
            </a:r>
            <a:r>
              <a:rPr lang="en-GB" dirty="0" smtClean="0"/>
              <a:t>to college.</a:t>
            </a:r>
            <a:endParaRPr lang="en-US" dirty="0" smtClean="0"/>
          </a:p>
          <a:p>
            <a:r>
              <a:rPr lang="en-GB" b="1" dirty="0" smtClean="0"/>
              <a:t>8</a:t>
            </a:r>
            <a:r>
              <a:rPr lang="en-GB" dirty="0" smtClean="0"/>
              <a:t> I spent most of my time in May </a:t>
            </a:r>
            <a:r>
              <a:rPr lang="en-GB" i="1" dirty="0" smtClean="0"/>
              <a:t>revising </a:t>
            </a:r>
            <a:r>
              <a:rPr lang="en-GB" dirty="0" smtClean="0"/>
              <a:t>/ </a:t>
            </a:r>
            <a:r>
              <a:rPr lang="en-GB" i="1" dirty="0" smtClean="0"/>
              <a:t>to revise </a:t>
            </a:r>
            <a:r>
              <a:rPr lang="en-GB" dirty="0" smtClean="0"/>
              <a:t>for my final exams.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04519"/>
            <a:ext cx="9607054" cy="719481"/>
          </a:xfrm>
        </p:spPr>
        <p:txBody>
          <a:bodyPr>
            <a:normAutofit fontScale="90000"/>
          </a:bodyPr>
          <a:lstStyle/>
          <a:p>
            <a:r>
              <a:rPr lang="en-GB" sz="2200" b="1" dirty="0" smtClean="0"/>
              <a:t>Correct the sentences. Write one missing word or delete one extra word in each sentence.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 smtClean="0"/>
              <a:t>1</a:t>
            </a:r>
            <a:r>
              <a:rPr lang="en-GB" dirty="0" smtClean="0"/>
              <a:t> Miss Brown always encouraged us read more.</a:t>
            </a:r>
            <a:endParaRPr lang="en-US" dirty="0" smtClean="0"/>
          </a:p>
          <a:p>
            <a:r>
              <a:rPr lang="en-GB" dirty="0" smtClean="0"/>
              <a:t>___________________________________________</a:t>
            </a:r>
            <a:endParaRPr lang="en-US" dirty="0" smtClean="0"/>
          </a:p>
          <a:p>
            <a:r>
              <a:rPr lang="en-GB" b="1" dirty="0" smtClean="0"/>
              <a:t>2</a:t>
            </a:r>
            <a:r>
              <a:rPr lang="en-GB" dirty="0" smtClean="0"/>
              <a:t> You don’t seem be well prepared for this exam.</a:t>
            </a:r>
            <a:endParaRPr lang="en-US" dirty="0" smtClean="0"/>
          </a:p>
          <a:p>
            <a:r>
              <a:rPr lang="en-GB" dirty="0" smtClean="0"/>
              <a:t>___________________________________________</a:t>
            </a:r>
            <a:endParaRPr lang="en-US" dirty="0" smtClean="0"/>
          </a:p>
          <a:p>
            <a:r>
              <a:rPr lang="en-GB" b="1" dirty="0" smtClean="0"/>
              <a:t>3</a:t>
            </a:r>
            <a:r>
              <a:rPr lang="en-GB" dirty="0" smtClean="0"/>
              <a:t> Jane, please don’t make me to call your parents!</a:t>
            </a:r>
            <a:endParaRPr lang="en-US" dirty="0" smtClean="0"/>
          </a:p>
          <a:p>
            <a:r>
              <a:rPr lang="en-GB" dirty="0" smtClean="0"/>
              <a:t>___________________________________________</a:t>
            </a:r>
            <a:endParaRPr lang="en-US" dirty="0" smtClean="0"/>
          </a:p>
          <a:p>
            <a:r>
              <a:rPr lang="en-GB" b="1" dirty="0" smtClean="0"/>
              <a:t>4</a:t>
            </a:r>
            <a:r>
              <a:rPr lang="en-GB" dirty="0" smtClean="0"/>
              <a:t> I saw her to eat the whole box of chocolates at one sitting!</a:t>
            </a:r>
            <a:endParaRPr lang="en-US" dirty="0" smtClean="0"/>
          </a:p>
          <a:p>
            <a:r>
              <a:rPr lang="en-GB" dirty="0" smtClean="0"/>
              <a:t>___________________________________________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5</a:t>
            </a:r>
            <a:r>
              <a:rPr lang="en-GB" dirty="0" smtClean="0"/>
              <a:t> Please remind to go to the post office – I’m worried that I will forget.</a:t>
            </a:r>
            <a:endParaRPr lang="en-US" dirty="0" smtClean="0"/>
          </a:p>
          <a:p>
            <a:r>
              <a:rPr lang="en-GB" dirty="0" smtClean="0"/>
              <a:t>___________________________________________</a:t>
            </a:r>
            <a:endParaRPr lang="en-US" dirty="0" smtClean="0"/>
          </a:p>
          <a:p>
            <a:r>
              <a:rPr lang="en-GB" b="1" dirty="0" smtClean="0"/>
              <a:t>6</a:t>
            </a:r>
            <a:r>
              <a:rPr lang="en-GB" dirty="0" smtClean="0"/>
              <a:t> Many families in Indonesia can’t afford pay for their children’s education.</a:t>
            </a:r>
            <a:endParaRPr lang="en-US" dirty="0" smtClean="0"/>
          </a:p>
          <a:p>
            <a:r>
              <a:rPr lang="en-GB" dirty="0" smtClean="0"/>
              <a:t>___________________________________________</a:t>
            </a:r>
            <a:endParaRPr lang="en-US" dirty="0" smtClean="0"/>
          </a:p>
          <a:p>
            <a:r>
              <a:rPr lang="en-GB" b="1" dirty="0" smtClean="0"/>
              <a:t>7</a:t>
            </a:r>
            <a:r>
              <a:rPr lang="en-GB" dirty="0" smtClean="0"/>
              <a:t> I don’t remember to saying that, are you sure it was me? ___________________________________________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33C596E-4943-314E-8BB7-29E9F5CF4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Most common verb patterns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07AD890-4EDC-2648-821A-A573F2EF6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Verb + to-infinitive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err="1" smtClean="0"/>
              <a:t>Verb+object+to</a:t>
            </a:r>
            <a:r>
              <a:rPr lang="sr-Latn-ME" dirty="0" smtClean="0"/>
              <a:t> </a:t>
            </a:r>
            <a:r>
              <a:rPr lang="en-GB" dirty="0" smtClean="0"/>
              <a:t>infinitive</a:t>
            </a: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Verb +</a:t>
            </a:r>
            <a:r>
              <a:rPr lang="en-GB" dirty="0" err="1"/>
              <a:t>object+infinitive</a:t>
            </a:r>
            <a:r>
              <a:rPr lang="en-GB" dirty="0"/>
              <a:t> without to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Verb + </a:t>
            </a:r>
            <a:r>
              <a:rPr lang="en-GB" dirty="0" err="1"/>
              <a:t>ing</a:t>
            </a:r>
            <a:r>
              <a:rPr lang="en-GB" dirty="0"/>
              <a:t> form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err="1"/>
              <a:t>Verb+ing</a:t>
            </a:r>
            <a:r>
              <a:rPr lang="en-GB" dirty="0"/>
              <a:t> form/to-infinitive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67329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35B07C5-690B-514C-BE5F-48CB9B846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Look at the following video</a:t>
            </a:r>
            <a:br>
              <a:rPr lang="sr-Latn-ME" dirty="0" smtClean="0"/>
            </a:br>
            <a:r>
              <a:rPr lang="sr-Latn-ME" sz="1600" dirty="0" smtClean="0"/>
              <a:t>(click on the video to start) </a:t>
            </a:r>
            <a:endParaRPr lang="en-US" sz="1600" dirty="0"/>
          </a:p>
        </p:txBody>
      </p:sp>
      <p:pic>
        <p:nvPicPr>
          <p:cNvPr id="4" name="Verb Patterns Video Animation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205163" y="2027238"/>
            <a:ext cx="6096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8818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1800" b="1" dirty="0" smtClean="0"/>
              <a:t>Look at the examples from the video </a:t>
            </a:r>
            <a:endParaRPr lang="en-US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ME" dirty="0" smtClean="0"/>
              <a:t>Verb + to infinitive  (e.g. refuse, manage, intended)</a:t>
            </a:r>
          </a:p>
          <a:p>
            <a:pPr>
              <a:buNone/>
            </a:pPr>
            <a:r>
              <a:rPr lang="sr-Latn-ME" dirty="0" smtClean="0"/>
              <a:t>  </a:t>
            </a:r>
          </a:p>
          <a:p>
            <a:pPr>
              <a:buNone/>
            </a:pPr>
            <a:r>
              <a:rPr lang="sr-Latn-ME" dirty="0" smtClean="0"/>
              <a:t>                   I </a:t>
            </a:r>
            <a:r>
              <a:rPr lang="sr-Latn-ME" dirty="0" smtClean="0">
                <a:solidFill>
                  <a:srgbClr val="FF0000"/>
                </a:solidFill>
              </a:rPr>
              <a:t>refuse </a:t>
            </a:r>
            <a:r>
              <a:rPr lang="sr-Latn-ME" dirty="0" smtClean="0">
                <a:solidFill>
                  <a:schemeClr val="bg1"/>
                </a:solidFill>
              </a:rPr>
              <a:t>to travel </a:t>
            </a:r>
            <a:r>
              <a:rPr lang="sr-Latn-ME" dirty="0" smtClean="0"/>
              <a:t>by bus.</a:t>
            </a:r>
          </a:p>
          <a:p>
            <a:pPr>
              <a:buNone/>
            </a:pPr>
            <a:r>
              <a:rPr lang="sr-Latn-ME" dirty="0" smtClean="0"/>
              <a:t>                  They didn’t </a:t>
            </a:r>
            <a:r>
              <a:rPr lang="sr-Latn-ME" dirty="0" smtClean="0">
                <a:solidFill>
                  <a:srgbClr val="FF0000"/>
                </a:solidFill>
              </a:rPr>
              <a:t>manage </a:t>
            </a:r>
            <a:r>
              <a:rPr lang="sr-Latn-ME" dirty="0" smtClean="0">
                <a:solidFill>
                  <a:schemeClr val="bg1"/>
                </a:solidFill>
              </a:rPr>
              <a:t>to stop </a:t>
            </a:r>
            <a:r>
              <a:rPr lang="sr-Latn-ME" dirty="0" smtClean="0"/>
              <a:t>me</a:t>
            </a:r>
            <a:r>
              <a:rPr lang="sr-Latn-ME" dirty="0" smtClean="0">
                <a:solidFill>
                  <a:srgbClr val="FF0000"/>
                </a:solidFill>
              </a:rPr>
              <a:t>. </a:t>
            </a:r>
          </a:p>
          <a:p>
            <a:pPr>
              <a:buNone/>
            </a:pPr>
            <a:r>
              <a:rPr lang="sr-Latn-ME" dirty="0" smtClean="0">
                <a:solidFill>
                  <a:srgbClr val="FF0000"/>
                </a:solidFill>
              </a:rPr>
              <a:t>                   </a:t>
            </a:r>
            <a:r>
              <a:rPr lang="sr-Latn-ME" dirty="0" smtClean="0"/>
              <a:t>I </a:t>
            </a:r>
            <a:r>
              <a:rPr lang="sr-Latn-ME" dirty="0" smtClean="0">
                <a:solidFill>
                  <a:srgbClr val="FF0000"/>
                </a:solidFill>
              </a:rPr>
              <a:t>intended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chemeClr val="bg1"/>
                </a:solidFill>
              </a:rPr>
              <a:t>to say </a:t>
            </a:r>
            <a:r>
              <a:rPr lang="sr-Latn-ME" dirty="0" smtClean="0"/>
              <a:t>thank you.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(</a:t>
            </a:r>
            <a:r>
              <a:rPr lang="en-US" dirty="0" smtClean="0"/>
              <a:t>agree, arrange, can’t afford, decide, </a:t>
            </a:r>
            <a:r>
              <a:rPr lang="en-US" dirty="0" smtClean="0"/>
              <a:t>learn, offer, prefer, refuse, remember, seem tend)</a:t>
            </a:r>
            <a:endParaRPr lang="en-US" dirty="0" smtClean="0"/>
          </a:p>
          <a:p>
            <a:pPr>
              <a:buNone/>
            </a:pPr>
            <a:endParaRPr lang="sr-Latn-ME" dirty="0" smtClean="0"/>
          </a:p>
          <a:p>
            <a:pPr>
              <a:buNone/>
            </a:pPr>
            <a:r>
              <a:rPr lang="sr-Latn-ME" dirty="0" smtClean="0"/>
              <a:t>                  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1800" dirty="0" smtClean="0"/>
              <a:t>                        </a:t>
            </a:r>
            <a:br>
              <a:rPr lang="sr-Latn-ME" sz="1800" dirty="0" smtClean="0"/>
            </a:b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Verb + object + to infinitive     (e.g. allow, expected)</a:t>
            </a:r>
          </a:p>
          <a:p>
            <a:endParaRPr lang="sr-Latn-ME" dirty="0" smtClean="0"/>
          </a:p>
          <a:p>
            <a:pPr>
              <a:buNone/>
            </a:pPr>
            <a:r>
              <a:rPr lang="sr-Latn-ME" dirty="0" smtClean="0"/>
              <a:t>                           She didn’t </a:t>
            </a:r>
            <a:r>
              <a:rPr lang="sr-Latn-ME" dirty="0" smtClean="0">
                <a:solidFill>
                  <a:srgbClr val="FF0000"/>
                </a:solidFill>
              </a:rPr>
              <a:t>allow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rgbClr val="FFFF00"/>
                </a:solidFill>
              </a:rPr>
              <a:t>me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chemeClr val="bg1"/>
                </a:solidFill>
              </a:rPr>
              <a:t>to bring </a:t>
            </a:r>
            <a:r>
              <a:rPr lang="sr-Latn-ME" dirty="0" smtClean="0"/>
              <a:t>food.</a:t>
            </a:r>
          </a:p>
          <a:p>
            <a:pPr>
              <a:buNone/>
            </a:pPr>
            <a:r>
              <a:rPr lang="sr-Latn-ME" dirty="0" smtClean="0"/>
              <a:t>                            I </a:t>
            </a:r>
            <a:r>
              <a:rPr lang="sr-Latn-ME" dirty="0" smtClean="0">
                <a:solidFill>
                  <a:srgbClr val="FF0000"/>
                </a:solidFill>
              </a:rPr>
              <a:t>expected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rgbClr val="FFFF00"/>
                </a:solidFill>
              </a:rPr>
              <a:t>them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chemeClr val="bg1"/>
                </a:solidFill>
              </a:rPr>
              <a:t>to come </a:t>
            </a:r>
            <a:r>
              <a:rPr lang="sr-Latn-ME" dirty="0" smtClean="0"/>
              <a:t>back for me.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(advise, cause, enable, encourage, force, remind, urge, warn)</a:t>
            </a:r>
            <a:endParaRPr lang="sr-Latn-ME" dirty="0" smtClean="0"/>
          </a:p>
          <a:p>
            <a:endParaRPr lang="sr-Latn-ME" dirty="0" smtClean="0"/>
          </a:p>
          <a:p>
            <a:pPr>
              <a:buNone/>
            </a:pPr>
            <a:r>
              <a:rPr lang="sr-Latn-ME" dirty="0" smtClean="0"/>
              <a:t>                      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682021" cy="186081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Verb + ing </a:t>
            </a:r>
          </a:p>
          <a:p>
            <a:pPr>
              <a:buNone/>
            </a:pPr>
            <a:endParaRPr lang="sr-Latn-ME" dirty="0" smtClean="0"/>
          </a:p>
          <a:p>
            <a:pPr>
              <a:buNone/>
            </a:pPr>
            <a:r>
              <a:rPr lang="sr-Latn-ME" dirty="0" smtClean="0"/>
              <a:t>                                  The teachers </a:t>
            </a:r>
            <a:r>
              <a:rPr lang="sr-Latn-ME" dirty="0" smtClean="0">
                <a:solidFill>
                  <a:srgbClr val="FF0000"/>
                </a:solidFill>
              </a:rPr>
              <a:t>couldn’t help </a:t>
            </a:r>
            <a:r>
              <a:rPr lang="sr-Latn-ME" dirty="0" smtClean="0">
                <a:solidFill>
                  <a:schemeClr val="bg1"/>
                </a:solidFill>
              </a:rPr>
              <a:t>laughing</a:t>
            </a:r>
            <a:r>
              <a:rPr lang="sr-Latn-ME" dirty="0" smtClean="0"/>
              <a:t>.</a:t>
            </a:r>
          </a:p>
          <a:p>
            <a:pPr>
              <a:buNone/>
            </a:pPr>
            <a:r>
              <a:rPr lang="sr-Latn-ME" dirty="0" smtClean="0"/>
              <a:t>                                   I </a:t>
            </a:r>
            <a:r>
              <a:rPr lang="sr-Latn-ME" dirty="0" smtClean="0">
                <a:solidFill>
                  <a:srgbClr val="FF0000"/>
                </a:solidFill>
              </a:rPr>
              <a:t>keep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chemeClr val="bg1"/>
                </a:solidFill>
              </a:rPr>
              <a:t>doing</a:t>
            </a:r>
            <a:r>
              <a:rPr lang="sr-Latn-ME" dirty="0" smtClean="0"/>
              <a:t> stupid things on school trips. </a:t>
            </a:r>
          </a:p>
          <a:p>
            <a:pPr>
              <a:buNone/>
            </a:pPr>
            <a:r>
              <a:rPr lang="sr-Latn-ME" dirty="0" smtClean="0"/>
              <a:t>                                  I </a:t>
            </a:r>
            <a:r>
              <a:rPr lang="sr-Latn-ME" dirty="0" smtClean="0">
                <a:solidFill>
                  <a:srgbClr val="FF0000"/>
                </a:solidFill>
              </a:rPr>
              <a:t>imagined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chemeClr val="bg1"/>
                </a:solidFill>
              </a:rPr>
              <a:t>having</a:t>
            </a:r>
            <a:r>
              <a:rPr lang="sr-Latn-ME" dirty="0" smtClean="0"/>
              <a:t> to stay there all night.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(admit, avoid, can’t stand, enjoy, fancy, miss, practice, spend/waste time, stop) </a:t>
            </a:r>
            <a:endParaRPr lang="sr-Latn-ME" dirty="0" smtClean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Verb + object + infinitive</a:t>
            </a:r>
          </a:p>
          <a:p>
            <a:endParaRPr lang="sr-Latn-ME" dirty="0" smtClean="0"/>
          </a:p>
          <a:p>
            <a:pPr>
              <a:buNone/>
            </a:pPr>
            <a:r>
              <a:rPr lang="sr-Latn-ME" dirty="0" smtClean="0"/>
              <a:t>                                I </a:t>
            </a:r>
            <a:r>
              <a:rPr lang="sr-Latn-ME" dirty="0" smtClean="0">
                <a:solidFill>
                  <a:srgbClr val="FF0000"/>
                </a:solidFill>
              </a:rPr>
              <a:t>let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rgbClr val="FFFF00"/>
                </a:solidFill>
              </a:rPr>
              <a:t>everyone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chemeClr val="bg1"/>
                </a:solidFill>
              </a:rPr>
              <a:t>have</a:t>
            </a:r>
            <a:r>
              <a:rPr lang="sr-Latn-ME" dirty="0" smtClean="0"/>
              <a:t> a piece.</a:t>
            </a:r>
          </a:p>
          <a:p>
            <a:pPr>
              <a:buNone/>
            </a:pPr>
            <a:r>
              <a:rPr lang="sr-Latn-ME" dirty="0" smtClean="0"/>
              <a:t>                                The teacher </a:t>
            </a:r>
            <a:r>
              <a:rPr lang="sr-Latn-ME" dirty="0" smtClean="0">
                <a:solidFill>
                  <a:srgbClr val="FF0000"/>
                </a:solidFill>
              </a:rPr>
              <a:t>made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rgbClr val="FFFF00"/>
                </a:solidFill>
              </a:rPr>
              <a:t>me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chemeClr val="bg1"/>
                </a:solidFill>
              </a:rPr>
              <a:t>clean</a:t>
            </a:r>
            <a:r>
              <a:rPr lang="sr-Latn-ME" dirty="0" smtClean="0"/>
              <a:t> it up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990600"/>
            <a:ext cx="9607054" cy="863154"/>
          </a:xfrm>
        </p:spPr>
        <p:txBody>
          <a:bodyPr>
            <a:normAutofit/>
          </a:bodyPr>
          <a:lstStyle/>
          <a:p>
            <a:r>
              <a:rPr lang="sr-Latn-ME" sz="1400" dirty="0" smtClean="0"/>
              <a:t/>
            </a:r>
            <a:br>
              <a:rPr lang="sr-Latn-ME" sz="1400" dirty="0" smtClean="0"/>
            </a:br>
            <a:r>
              <a:rPr lang="sr-Latn-ME" sz="1400" dirty="0" smtClean="0"/>
              <a:t>After the verbs </a:t>
            </a:r>
            <a:r>
              <a:rPr lang="sr-Latn-ME" sz="1400" i="1" dirty="0" smtClean="0">
                <a:solidFill>
                  <a:srgbClr val="FF0000"/>
                </a:solidFill>
              </a:rPr>
              <a:t>remember, forget, stop </a:t>
            </a:r>
            <a:r>
              <a:rPr lang="sr-Latn-ME" sz="1400" dirty="0" smtClean="0"/>
              <a:t>and </a:t>
            </a:r>
            <a:r>
              <a:rPr lang="sr-Latn-ME" sz="1400" i="1" dirty="0" smtClean="0">
                <a:solidFill>
                  <a:srgbClr val="FF0000"/>
                </a:solidFill>
              </a:rPr>
              <a:t>try </a:t>
            </a:r>
            <a:r>
              <a:rPr lang="sr-Latn-ME" sz="1400" dirty="0" smtClean="0"/>
              <a:t>we can use both the –ing form and to –infinitive. However, the meaning of the sentence changes. </a:t>
            </a:r>
            <a:endParaRPr lang="en-US" sz="1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smtClean="0"/>
              <a:t>Verb + to infinitive / ing form</a:t>
            </a:r>
          </a:p>
          <a:p>
            <a:endParaRPr lang="sr-Latn-ME" dirty="0" smtClean="0"/>
          </a:p>
          <a:p>
            <a:pPr>
              <a:buNone/>
            </a:pPr>
            <a:r>
              <a:rPr lang="sr-Latn-ME" dirty="0" smtClean="0"/>
              <a:t>                                  I must </a:t>
            </a:r>
            <a:r>
              <a:rPr lang="sr-Latn-ME" dirty="0" smtClean="0">
                <a:solidFill>
                  <a:srgbClr val="FF0000"/>
                </a:solidFill>
              </a:rPr>
              <a:t>remember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chemeClr val="bg1"/>
                </a:solidFill>
              </a:rPr>
              <a:t>to put </a:t>
            </a:r>
            <a:r>
              <a:rPr lang="sr-Latn-ME" dirty="0" smtClean="0"/>
              <a:t>my name on the list.</a:t>
            </a:r>
          </a:p>
          <a:p>
            <a:pPr>
              <a:buNone/>
            </a:pPr>
            <a:r>
              <a:rPr lang="sr-Latn-ME" i="1" dirty="0" smtClean="0"/>
              <a:t>                                 (means I SHOULD put my name on the list)</a:t>
            </a:r>
          </a:p>
          <a:p>
            <a:pPr>
              <a:buNone/>
            </a:pPr>
            <a:r>
              <a:rPr lang="sr-Latn-ME" i="1" dirty="0" smtClean="0"/>
              <a:t>                                 I completely </a:t>
            </a:r>
            <a:r>
              <a:rPr lang="sr-Latn-ME" i="1" dirty="0" smtClean="0">
                <a:solidFill>
                  <a:srgbClr val="FF0000"/>
                </a:solidFill>
              </a:rPr>
              <a:t>forgot</a:t>
            </a:r>
            <a:r>
              <a:rPr lang="sr-Latn-ME" i="1" dirty="0" smtClean="0"/>
              <a:t> </a:t>
            </a:r>
            <a:r>
              <a:rPr lang="sr-Latn-ME" i="1" dirty="0" smtClean="0">
                <a:solidFill>
                  <a:schemeClr val="bg1"/>
                </a:solidFill>
              </a:rPr>
              <a:t>to get </a:t>
            </a:r>
            <a:r>
              <a:rPr lang="sr-Latn-ME" i="1" dirty="0" smtClean="0"/>
              <a:t>back on the bus.</a:t>
            </a:r>
          </a:p>
          <a:p>
            <a:pPr>
              <a:buNone/>
            </a:pPr>
            <a:r>
              <a:rPr lang="sr-Latn-ME" i="1" dirty="0" smtClean="0"/>
              <a:t>                                 (means I should have got back on the bus but I didn’t)    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ME" dirty="0" smtClean="0"/>
          </a:p>
          <a:p>
            <a:pPr>
              <a:buNone/>
            </a:pPr>
            <a:r>
              <a:rPr lang="sr-Latn-ME" dirty="0" smtClean="0"/>
              <a:t>                     I </a:t>
            </a:r>
            <a:r>
              <a:rPr lang="sr-Latn-ME" dirty="0" smtClean="0">
                <a:solidFill>
                  <a:srgbClr val="FF0000"/>
                </a:solidFill>
              </a:rPr>
              <a:t>remember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chemeClr val="bg1"/>
                </a:solidFill>
              </a:rPr>
              <a:t>feeling</a:t>
            </a:r>
            <a:r>
              <a:rPr lang="sr-Latn-ME" dirty="0" smtClean="0"/>
              <a:t> hungry all the time.</a:t>
            </a:r>
          </a:p>
          <a:p>
            <a:pPr>
              <a:buNone/>
            </a:pPr>
            <a:r>
              <a:rPr lang="sr-Latn-ME" dirty="0" smtClean="0"/>
              <a:t>                     </a:t>
            </a:r>
          </a:p>
          <a:p>
            <a:pPr>
              <a:buNone/>
            </a:pPr>
            <a:r>
              <a:rPr lang="sr-Latn-ME" dirty="0" smtClean="0"/>
              <a:t>                     I’ll never </a:t>
            </a:r>
            <a:r>
              <a:rPr lang="sr-Latn-ME" dirty="0" smtClean="0">
                <a:solidFill>
                  <a:srgbClr val="FF0000"/>
                </a:solidFill>
              </a:rPr>
              <a:t>forget</a:t>
            </a:r>
            <a:r>
              <a:rPr lang="sr-Latn-ME" dirty="0" smtClean="0"/>
              <a:t> </a:t>
            </a:r>
            <a:r>
              <a:rPr lang="sr-Latn-ME" dirty="0" smtClean="0">
                <a:solidFill>
                  <a:schemeClr val="bg1"/>
                </a:solidFill>
              </a:rPr>
              <a:t>watching</a:t>
            </a:r>
            <a:r>
              <a:rPr lang="sr-Latn-ME" dirty="0" smtClean="0"/>
              <a:t> you fall into the river. </a:t>
            </a:r>
          </a:p>
          <a:p>
            <a:pPr>
              <a:buNone/>
            </a:pPr>
            <a:r>
              <a:rPr lang="sr-Latn-ME" dirty="0" smtClean="0"/>
              <a:t>                       ( simply reflecting on the situation in the past)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703</Words>
  <Application>Microsoft Office PowerPoint</Application>
  <PresentationFormat>Widescreen</PresentationFormat>
  <Paragraphs>90</Paragraphs>
  <Slides>15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Gill Sans MT</vt:lpstr>
      <vt:lpstr>Gallery</vt:lpstr>
      <vt:lpstr>Verb patterns</vt:lpstr>
      <vt:lpstr>Most common verb patterns</vt:lpstr>
      <vt:lpstr>Look at the following video (click on the video to start) </vt:lpstr>
      <vt:lpstr>Look at the examples from the video </vt:lpstr>
      <vt:lpstr>                         </vt:lpstr>
      <vt:lpstr> </vt:lpstr>
      <vt:lpstr>PowerPoint Presentation</vt:lpstr>
      <vt:lpstr> After the verbs remember, forget, stop and try we can use both the –ing form and to –infinitive. However, the meaning of the sentence changes. </vt:lpstr>
      <vt:lpstr>PowerPoint Presentation</vt:lpstr>
      <vt:lpstr>PowerPoint Presentation</vt:lpstr>
      <vt:lpstr>Try </vt:lpstr>
      <vt:lpstr>                                                   Verbs feel, hear, see and watch </vt:lpstr>
      <vt:lpstr>worksheet</vt:lpstr>
      <vt:lpstr>Correct the sentences. Write one missing word or delete one extra word in each sentence.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 patterns</dc:title>
  <dc:creator>Unknown User</dc:creator>
  <cp:lastModifiedBy>Elida Rastoder</cp:lastModifiedBy>
  <cp:revision>20</cp:revision>
  <dcterms:created xsi:type="dcterms:W3CDTF">2020-03-18T12:14:40Z</dcterms:created>
  <dcterms:modified xsi:type="dcterms:W3CDTF">2020-10-14T17:16:06Z</dcterms:modified>
</cp:coreProperties>
</file>