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64" r:id="rId2"/>
    <p:sldId id="265" r:id="rId3"/>
    <p:sldId id="276" r:id="rId4"/>
    <p:sldId id="270" r:id="rId5"/>
    <p:sldId id="267" r:id="rId6"/>
    <p:sldId id="271" r:id="rId7"/>
    <p:sldId id="272" r:id="rId8"/>
    <p:sldId id="273" r:id="rId9"/>
    <p:sldId id="274" r:id="rId10"/>
    <p:sldId id="278" r:id="rId11"/>
    <p:sldId id="279" r:id="rId12"/>
    <p:sldId id="27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863B-D5C7-4691-B160-23DDEF3F180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DEA0-9416-4CE8-9FEB-9F2CE2719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BE9109F-7888-4136-9B3E-20BAA6C67FDD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19C4-B6E4-4D6E-8D97-DE5AADDB81FB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D46-938B-4917-9A18-B9553131B127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999-636C-4132-B432-58E8E3545225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7B5D-88E8-4FB1-92E3-A99C2603A8BF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365F-66F6-4C2C-805D-D761C4C152B0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4DF9-2F56-4D96-955D-9D8A8FD77192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5426-41CC-48C7-8912-28FA9F671D15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E8EB-FB91-4281-B0DF-EB4740A3C534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F2D98C5-E4C2-4F70-ADD4-97D4687DC8EF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FA3DB0-F3E2-4ACF-A3C7-629DBE7AFDA0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BC619-B21B-4578-B6F2-943438C3904D}" type="datetime1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Roganović Nevenka, prof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990600"/>
            <a:ext cx="3657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Radovan </a:t>
            </a:r>
            <a:r>
              <a:rPr lang="en-US" sz="3200" dirty="0" err="1" smtClean="0"/>
              <a:t>Zogović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 err="1" smtClean="0"/>
              <a:t>Instrukcija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maslini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5867400" cy="45719"/>
          </a:xfrm>
        </p:spPr>
        <p:txBody>
          <a:bodyPr>
            <a:normAutofit fontScale="25000" lnSpcReduction="20000"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pic>
        <p:nvPicPr>
          <p:cNvPr id="5" name="Picture 4" descr="http://www.montenegrina.net/images/knjizevnost/radovan_zogov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upload.wikimedia.org/wikipedia/commons/8/8f/Maslina_Kastela_0807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838200"/>
            <a:ext cx="6934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Maslina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simbolika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dirty="0" smtClean="0"/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veto drvo.</a:t>
            </a:r>
            <a:endParaRPr lang="sr-Latn-ME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 Simbol opstanka, snage, postojanosti, istrajavanja.</a:t>
            </a:r>
            <a:endParaRPr lang="sr-Latn-ME" sz="2400" dirty="0" smtClean="0">
              <a:latin typeface="Calibri" pitchFamily="34" charset="0"/>
              <a:cs typeface="Calibri" pitchFamily="34" charset="0"/>
            </a:endParaRPr>
          </a:p>
          <a:p>
            <a:pPr algn="just" fontAlgn="base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U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pojedinim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civilizacijama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kulturama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ova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biljka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pomogla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čovjek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opstaje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preživljava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U 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pjesmi se vodi borba između masline i neplodnog kamenitog tla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iječ kamen se najčešće pominje u pjesmi;</a:t>
            </a:r>
          </a:p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aslina je ,,pripitomila’’ prostor – čovjek je pripitomio, ,,otkamenio’’ prostor.</a:t>
            </a:r>
            <a:endParaRPr lang="sr-Latn-ME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* Metaforično – čovjekova   borba 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sr-Latn-ME" sz="2400" dirty="0" smtClean="0">
                <a:latin typeface="Calibri" pitchFamily="34" charset="0"/>
                <a:cs typeface="Calibri" pitchFamily="34" charset="0"/>
              </a:rPr>
              <a:t>opstanak.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dirty="0" smtClean="0"/>
              <a:t>NR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Tx/>
              <a:buChar char="-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Pjesma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11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katrena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stih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je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usporenog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ritma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sažet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jezgrovit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;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buFontTx/>
              <a:buChar char="-"/>
            </a:pP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elipsa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imperativ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brojne personifikacije</a:t>
            </a:r>
          </a:p>
          <a:p>
            <a:pPr fontAlgn="base">
              <a:buFontTx/>
              <a:buChar char="-"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neologizmi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https://upload.wikimedia.org/wikipedia/commons/8/8f/Maslina_Kastela_0807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0600" y="660669"/>
            <a:ext cx="7086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Istraživački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zadaci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Naslov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pjesme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neobičan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Koja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riječ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takvim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Tumači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simboličnost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masline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Imperativ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njegovo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značenje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en-US" sz="2400" dirty="0" err="1" smtClean="0"/>
              <a:t>Riječ</a:t>
            </a:r>
            <a:r>
              <a:rPr lang="en-US" sz="2400" dirty="0" smtClean="0"/>
              <a:t>  </a:t>
            </a:r>
            <a:r>
              <a:rPr lang="en-US" sz="2400" dirty="0" err="1" smtClean="0"/>
              <a:t>kamen</a:t>
            </a:r>
            <a:r>
              <a:rPr lang="en-US" sz="2400" dirty="0" smtClean="0"/>
              <a:t> se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pominje</a:t>
            </a:r>
            <a:r>
              <a:rPr lang="en-US" sz="2400" dirty="0" smtClean="0"/>
              <a:t> u </a:t>
            </a:r>
            <a:r>
              <a:rPr lang="en-US" sz="2400" dirty="0" err="1" smtClean="0"/>
              <a:t>pjesmi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pPr lvl="0"/>
            <a:endParaRPr lang="sr-Latn-CS" sz="2400" dirty="0" smtClean="0"/>
          </a:p>
          <a:p>
            <a:pPr lvl="0"/>
            <a:r>
              <a:rPr lang="en-US" sz="2400" dirty="0" smtClean="0"/>
              <a:t> </a:t>
            </a:r>
            <a:r>
              <a:rPr lang="en-US" sz="2400" dirty="0" err="1" smtClean="0"/>
              <a:t>Razmisli</a:t>
            </a:r>
            <a:r>
              <a:rPr lang="en-US" sz="2400" dirty="0" smtClean="0"/>
              <a:t> o </a:t>
            </a:r>
            <a:r>
              <a:rPr lang="en-US" sz="2400" dirty="0" err="1" smtClean="0"/>
              <a:t>vezi</a:t>
            </a:r>
            <a:r>
              <a:rPr lang="en-US" sz="2400" dirty="0" smtClean="0"/>
              <a:t> </a:t>
            </a:r>
            <a:r>
              <a:rPr lang="en-US" sz="2400" dirty="0" err="1" smtClean="0"/>
              <a:t>kamen-maslina</a:t>
            </a:r>
            <a:r>
              <a:rPr lang="en-US" sz="2400" dirty="0" smtClean="0"/>
              <a:t>- </a:t>
            </a:r>
            <a:r>
              <a:rPr lang="en-US" sz="2400" dirty="0" err="1" smtClean="0"/>
              <a:t>Crna</a:t>
            </a:r>
            <a:r>
              <a:rPr lang="en-US" sz="2400" dirty="0" smtClean="0"/>
              <a:t> Gora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sr-Latn-CS" sz="2400" b="1" dirty="0" smtClean="0"/>
              <a:t>*</a:t>
            </a:r>
            <a:r>
              <a:rPr lang="sr-Latn-CS" sz="2400" dirty="0" smtClean="0"/>
              <a:t> </a:t>
            </a:r>
            <a:r>
              <a:rPr lang="en-US" sz="2400" dirty="0" err="1" smtClean="0"/>
              <a:t>Objasni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funkciju</a:t>
            </a:r>
            <a:r>
              <a:rPr lang="en-US" sz="2400" dirty="0" smtClean="0"/>
              <a:t> </a:t>
            </a:r>
            <a:r>
              <a:rPr lang="en-US" sz="2400" dirty="0" err="1" smtClean="0"/>
              <a:t>elipse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pic>
        <p:nvPicPr>
          <p:cNvPr id="23554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8000" cy="4953000"/>
          </a:xfrm>
          <a:prstGeom prst="rect">
            <a:avLst/>
          </a:prstGeom>
          <a:noFill/>
        </p:spPr>
      </p:pic>
      <p:pic>
        <p:nvPicPr>
          <p:cNvPr id="4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858000" cy="4953000"/>
          </a:xfrm>
          <a:prstGeom prst="rect">
            <a:avLst/>
          </a:prstGeom>
          <a:noFill/>
        </p:spPr>
      </p:pic>
      <p:pic>
        <p:nvPicPr>
          <p:cNvPr id="5" name="Picture 2" descr="http://static.panoramio.com/photos/large/4407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8382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Znameniti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crnogorski</a:t>
            </a:r>
            <a:r>
              <a:rPr lang="en-US" sz="2400" dirty="0" smtClean="0"/>
              <a:t> </a:t>
            </a:r>
            <a:r>
              <a:rPr lang="en-US" sz="2400" dirty="0" err="1" smtClean="0"/>
              <a:t>pjesnik</a:t>
            </a:r>
            <a:r>
              <a:rPr lang="en-US" sz="2400" dirty="0" smtClean="0"/>
              <a:t> </a:t>
            </a:r>
            <a:r>
              <a:rPr lang="en-US" sz="2400" b="1" dirty="0" smtClean="0"/>
              <a:t>Radovan </a:t>
            </a:r>
            <a:r>
              <a:rPr lang="en-US" sz="2400" b="1" dirty="0" err="1" smtClean="0"/>
              <a:t>Zogović</a:t>
            </a:r>
            <a:r>
              <a:rPr lang="en-US" sz="2400" b="1" dirty="0" smtClean="0"/>
              <a:t> </a:t>
            </a:r>
            <a:r>
              <a:rPr lang="en-US" sz="2400" dirty="0" err="1" smtClean="0"/>
              <a:t>rođen</a:t>
            </a:r>
            <a:r>
              <a:rPr lang="en-US" sz="2400" dirty="0" smtClean="0"/>
              <a:t> je 19. </a:t>
            </a:r>
            <a:r>
              <a:rPr lang="en-US" sz="2400" dirty="0" err="1" smtClean="0"/>
              <a:t>avgusta</a:t>
            </a:r>
            <a:r>
              <a:rPr lang="en-US" sz="2400" dirty="0" smtClean="0"/>
              <a:t> 1907. u </a:t>
            </a:r>
            <a:r>
              <a:rPr lang="en-US" sz="2400" dirty="0" err="1" smtClean="0"/>
              <a:t>Mašnici</a:t>
            </a:r>
            <a:r>
              <a:rPr lang="en-US" sz="2400" dirty="0" smtClean="0"/>
              <a:t> „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ondašnjoj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crnogorsko-turskoj</a:t>
            </a:r>
            <a:r>
              <a:rPr lang="en-US" sz="2400" dirty="0" smtClean="0"/>
              <a:t> </a:t>
            </a:r>
            <a:r>
              <a:rPr lang="en-US" sz="2400" dirty="0" err="1" smtClean="0"/>
              <a:t>granici</a:t>
            </a:r>
            <a:r>
              <a:rPr lang="en-US" sz="2400" dirty="0" smtClean="0"/>
              <a:t>“.</a:t>
            </a:r>
            <a:endParaRPr lang="sr-Latn-C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Njegovo</a:t>
            </a:r>
            <a:r>
              <a:rPr lang="en-US" sz="2400" dirty="0" smtClean="0"/>
              <a:t> </a:t>
            </a:r>
            <a:r>
              <a:rPr lang="en-US" sz="2400" dirty="0" err="1" smtClean="0"/>
              <a:t>djelo</a:t>
            </a:r>
            <a:r>
              <a:rPr lang="en-US" sz="2400" dirty="0" smtClean="0"/>
              <a:t>, u </a:t>
            </a:r>
            <a:r>
              <a:rPr lang="en-US" sz="2400" dirty="0" err="1" smtClean="0"/>
              <a:t>svemu</a:t>
            </a:r>
            <a:r>
              <a:rPr lang="en-US" sz="2400" dirty="0" smtClean="0"/>
              <a:t> </a:t>
            </a:r>
            <a:r>
              <a:rPr lang="en-US" sz="2400" dirty="0" err="1" smtClean="0"/>
              <a:t>savremeno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autentično</a:t>
            </a:r>
            <a:r>
              <a:rPr lang="en-US" sz="2400" dirty="0" smtClean="0"/>
              <a:t>, </a:t>
            </a:r>
            <a:r>
              <a:rPr lang="en-US" sz="2400" dirty="0" err="1" smtClean="0"/>
              <a:t>prilog</a:t>
            </a:r>
            <a:r>
              <a:rPr lang="en-US" sz="2400" dirty="0" smtClean="0"/>
              <a:t> je </a:t>
            </a:r>
            <a:r>
              <a:rPr lang="en-US" sz="2400" dirty="0" err="1" smtClean="0"/>
              <a:t>poeziji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literaturi</a:t>
            </a:r>
            <a:r>
              <a:rPr lang="en-US" sz="2400" dirty="0" smtClean="0"/>
              <a:t> 20. </a:t>
            </a:r>
            <a:r>
              <a:rPr lang="en-US" sz="2400" dirty="0" err="1" smtClean="0"/>
              <a:t>vijeka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širim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prostorima</a:t>
            </a:r>
            <a:r>
              <a:rPr lang="en-US" sz="2400" dirty="0" smtClean="0"/>
              <a:t>. </a:t>
            </a:r>
            <a:r>
              <a:rPr lang="en-US" sz="2400" dirty="0" err="1" smtClean="0"/>
              <a:t>Poslije</a:t>
            </a:r>
            <a:r>
              <a:rPr lang="en-US" sz="2400" dirty="0" smtClean="0"/>
              <a:t> </a:t>
            </a:r>
            <a:r>
              <a:rPr lang="en-US" sz="2400" dirty="0" err="1" smtClean="0"/>
              <a:t>Njegoša</a:t>
            </a:r>
            <a:r>
              <a:rPr lang="en-US" sz="2400" dirty="0" smtClean="0"/>
              <a:t>, </a:t>
            </a:r>
            <a:r>
              <a:rPr lang="en-US" sz="2400" dirty="0" err="1" smtClean="0"/>
              <a:t>najcjelovitije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poetski</a:t>
            </a:r>
            <a:r>
              <a:rPr lang="en-US" sz="2400" dirty="0" smtClean="0"/>
              <a:t> </a:t>
            </a:r>
            <a:r>
              <a:rPr lang="en-US" sz="2400" dirty="0" err="1" smtClean="0"/>
              <a:t>najsnažnije</a:t>
            </a:r>
            <a:r>
              <a:rPr lang="en-US" sz="2400" dirty="0" smtClean="0"/>
              <a:t> </a:t>
            </a:r>
            <a:r>
              <a:rPr lang="en-US" sz="2400" dirty="0" err="1" smtClean="0"/>
              <a:t>odrazio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sveukupno</a:t>
            </a:r>
            <a:r>
              <a:rPr lang="en-US" sz="2400" dirty="0" smtClean="0"/>
              <a:t> </a:t>
            </a:r>
            <a:r>
              <a:rPr lang="en-US" sz="2400" dirty="0" err="1" smtClean="0"/>
              <a:t>biće</a:t>
            </a:r>
            <a:r>
              <a:rPr lang="en-US" sz="2400" dirty="0" smtClean="0"/>
              <a:t> </a:t>
            </a:r>
            <a:r>
              <a:rPr lang="en-US" sz="2400" dirty="0" err="1" smtClean="0"/>
              <a:t>Crnogoraca</a:t>
            </a:r>
            <a:r>
              <a:rPr lang="en-US" sz="2400" dirty="0" smtClean="0"/>
              <a:t>... Do </a:t>
            </a:r>
            <a:r>
              <a:rPr lang="en-US" sz="2400" dirty="0" err="1" smtClean="0"/>
              <a:t>smrti</a:t>
            </a:r>
            <a:r>
              <a:rPr lang="en-US" sz="2400" dirty="0" smtClean="0"/>
              <a:t> je </a:t>
            </a:r>
            <a:r>
              <a:rPr lang="en-US" sz="2400" dirty="0" err="1" smtClean="0"/>
              <a:t>branio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odbranio</a:t>
            </a:r>
            <a:r>
              <a:rPr lang="en-US" sz="2400" dirty="0" smtClean="0"/>
              <a:t>) </a:t>
            </a:r>
            <a:r>
              <a:rPr lang="en-US" sz="2400" dirty="0" err="1" smtClean="0"/>
              <a:t>pravo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govori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piše</a:t>
            </a:r>
            <a:r>
              <a:rPr lang="en-US" sz="2400" dirty="0" smtClean="0"/>
              <a:t> – </a:t>
            </a:r>
            <a:r>
              <a:rPr lang="en-US" sz="2400" dirty="0" err="1" smtClean="0"/>
              <a:t>onako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misli</a:t>
            </a:r>
            <a:r>
              <a:rPr lang="en-US" sz="2400" dirty="0" smtClean="0"/>
              <a:t>. </a:t>
            </a:r>
            <a:endParaRPr lang="sr-Latn-CS" sz="24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Umro</a:t>
            </a:r>
            <a:r>
              <a:rPr lang="en-US" sz="2400" dirty="0" smtClean="0"/>
              <a:t> je 4. </a:t>
            </a:r>
            <a:r>
              <a:rPr lang="en-US" sz="2400" dirty="0" err="1" smtClean="0"/>
              <a:t>januara</a:t>
            </a:r>
            <a:r>
              <a:rPr lang="en-US" sz="2400" dirty="0" smtClean="0"/>
              <a:t>, 1986.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sahranjen</a:t>
            </a:r>
            <a:r>
              <a:rPr lang="en-US" sz="2400" dirty="0" smtClean="0"/>
              <a:t> u </a:t>
            </a:r>
            <a:endParaRPr lang="sr-Latn-CS" sz="2400" dirty="0" smtClean="0"/>
          </a:p>
          <a:p>
            <a:r>
              <a:rPr lang="en-US" sz="2400" dirty="0" err="1" smtClean="0"/>
              <a:t>porodičnoj</a:t>
            </a:r>
            <a:r>
              <a:rPr lang="en-US" sz="2400" dirty="0" smtClean="0"/>
              <a:t> </a:t>
            </a:r>
            <a:r>
              <a:rPr lang="en-US" sz="2400" dirty="0" err="1" smtClean="0"/>
              <a:t>grobnici</a:t>
            </a:r>
            <a:r>
              <a:rPr lang="en-US" sz="2400" dirty="0" smtClean="0"/>
              <a:t> u </a:t>
            </a:r>
            <a:r>
              <a:rPr lang="en-US" sz="2400" dirty="0" err="1" smtClean="0"/>
              <a:t>Dečanima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5-Point Star 4"/>
          <p:cNvSpPr/>
          <p:nvPr/>
        </p:nvSpPr>
        <p:spPr>
          <a:xfrm>
            <a:off x="762000" y="8382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38200" y="19812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38200" y="43434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pic>
        <p:nvPicPr>
          <p:cNvPr id="3" name="Picture 2" descr="http://s2.pticica.com/foto/0000443883_l_0_dw3gh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838200"/>
            <a:ext cx="594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INSTRUKCIJA MASLINI</a:t>
            </a:r>
          </a:p>
          <a:p>
            <a:r>
              <a:rPr lang="en-US" dirty="0" smtClean="0"/>
              <a:t> </a:t>
            </a:r>
          </a:p>
          <a:p>
            <a:r>
              <a:rPr lang="en-US" sz="2000" b="1" dirty="0" err="1" smtClean="0"/>
              <a:t>Žilama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!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siv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podlovćenski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opak</a:t>
            </a:r>
            <a:endParaRPr lang="en-US" sz="2000" b="1" dirty="0" smtClean="0"/>
          </a:p>
          <a:p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samom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spoju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uvis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visova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naopačke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Izubijano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skrutnuto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korijenje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isprepleti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zakopaj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pokuči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prste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raskljuni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zakljuni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mačke</a:t>
            </a:r>
            <a:r>
              <a:rPr lang="en-US" sz="2000" b="1" dirty="0" smtClean="0"/>
              <a:t>.</a:t>
            </a:r>
            <a:endParaRPr lang="sr-Latn-CS" sz="2000" b="1" dirty="0" smtClean="0"/>
          </a:p>
          <a:p>
            <a:endParaRPr lang="sr-Latn-C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33528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U </a:t>
            </a:r>
            <a:r>
              <a:rPr lang="en-US" sz="2000" b="1" dirty="0" err="1" smtClean="0"/>
              <a:t>sami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! U </a:t>
            </a:r>
            <a:r>
              <a:rPr lang="en-US" sz="2000" b="1" dirty="0" err="1" smtClean="0"/>
              <a:t>zavičajne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slane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ljute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kore</a:t>
            </a:r>
            <a:endParaRPr lang="en-US" sz="2000" b="1" dirty="0" smtClean="0"/>
          </a:p>
          <a:p>
            <a:r>
              <a:rPr lang="en-US" sz="2000" b="1" dirty="0" err="1" smtClean="0"/>
              <a:t>bušačem</a:t>
            </a:r>
            <a:r>
              <a:rPr lang="en-US" sz="2000" b="1" dirty="0" smtClean="0"/>
              <a:t>  </a:t>
            </a:r>
            <a:r>
              <a:rPr lang="en-US" sz="2000" b="1" dirty="0" err="1" smtClean="0"/>
              <a:t>korijena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hiljadu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radnom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žilom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svaku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izračvaj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kliješte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naiviči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nabrusi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borer,</a:t>
            </a:r>
          </a:p>
          <a:p>
            <a:r>
              <a:rPr lang="en-US" sz="2000" b="1" dirty="0" err="1" smtClean="0"/>
              <a:t>produžuj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sekund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sekund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jedva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vidljivo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šilo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6" name="Picture 5" descr="https://encrypted-tbn1.gstatic.com/images?q=tbn:ANd9GcSunEfAhoxbMYMQ08pMu7xvBrgWrQ8jfTm3HI1A9AN8XaqdNPQ4I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838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pipaj</a:t>
            </a:r>
            <a:r>
              <a:rPr lang="en-US" sz="2000" b="1" dirty="0" smtClean="0"/>
              <a:t>. U </a:t>
            </a:r>
            <a:r>
              <a:rPr lang="en-US" sz="2000" b="1" dirty="0" err="1" smtClean="0"/>
              <a:t>pukline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uđi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Prinesi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borere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kišnoj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ospi</a:t>
            </a:r>
            <a:endParaRPr lang="en-US" sz="2000" b="1" dirty="0" smtClean="0"/>
          </a:p>
          <a:p>
            <a:r>
              <a:rPr lang="en-US" sz="2000" b="1" dirty="0" err="1" smtClean="0"/>
              <a:t>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kamenu</a:t>
            </a:r>
            <a:r>
              <a:rPr lang="en-US" sz="2000" b="1" dirty="0" smtClean="0"/>
              <a:t>. I </a:t>
            </a:r>
            <a:r>
              <a:rPr lang="en-US" sz="2000" b="1" dirty="0" err="1" smtClean="0"/>
              <a:t>steži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kliještima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melji</a:t>
            </a:r>
            <a:r>
              <a:rPr lang="en-US" sz="2000" b="1" dirty="0" smtClean="0"/>
              <a:t> petit.</a:t>
            </a:r>
          </a:p>
          <a:p>
            <a:r>
              <a:rPr lang="en-US" sz="2000" b="1" dirty="0" smtClean="0"/>
              <a:t>Petit </a:t>
            </a:r>
            <a:r>
              <a:rPr lang="en-US" sz="2000" b="1" dirty="0" err="1" smtClean="0"/>
              <a:t>brašna</a:t>
            </a:r>
            <a:r>
              <a:rPr lang="en-US" sz="2000" b="1" dirty="0" smtClean="0"/>
              <a:t>. I ne </a:t>
            </a:r>
            <a:r>
              <a:rPr lang="en-US" sz="2000" b="1" dirty="0" err="1" smtClean="0"/>
              <a:t>nađeš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damar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vode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znojem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pospi</a:t>
            </a:r>
            <a:endParaRPr lang="en-US" sz="2000" b="1" dirty="0" smtClean="0"/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skaši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brašno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hrani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kamenom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postaj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Kameno-uljanom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slanom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štavom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svoju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kožu</a:t>
            </a:r>
            <a:endParaRPr lang="en-US" sz="2000" b="1" dirty="0" smtClean="0"/>
          </a:p>
          <a:p>
            <a:r>
              <a:rPr lang="en-US" sz="2000" b="1" dirty="0" err="1" smtClean="0"/>
              <a:t>uštavi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osivi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okori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nakvrgaj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školjke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noću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morske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dožud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maslinki</a:t>
            </a:r>
            <a:r>
              <a:rPr lang="en-US" sz="2000" b="1" dirty="0" smtClean="0"/>
              <a:t>, s </a:t>
            </a:r>
            <a:r>
              <a:rPr lang="en-US" sz="2000" b="1" dirty="0" err="1" smtClean="0"/>
              <a:t>peteljkama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kapi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vrijedi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  <p:pic>
        <p:nvPicPr>
          <p:cNvPr id="5" name="Picture 4" descr="http://cro-eu.com/uploader/uploader/Tinta%20i%20pero-logo-Maric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419600"/>
            <a:ext cx="4191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7620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 </a:t>
            </a:r>
          </a:p>
          <a:p>
            <a:r>
              <a:rPr lang="en-US" sz="2000" b="1" dirty="0" err="1" smtClean="0"/>
              <a:t>Miriši</a:t>
            </a:r>
            <a:r>
              <a:rPr lang="en-US" sz="2000" b="1" dirty="0" smtClean="0"/>
              <a:t>, s </a:t>
            </a:r>
            <a:r>
              <a:rPr lang="en-US" sz="2000" b="1" dirty="0" err="1" smtClean="0"/>
              <a:t>pripeke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otučen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kamenom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prska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miriši</a:t>
            </a:r>
            <a:r>
              <a:rPr lang="en-US" sz="2000" b="1" dirty="0" smtClean="0"/>
              <a:t>, u </a:t>
            </a:r>
            <a:r>
              <a:rPr lang="en-US" sz="2000" b="1" dirty="0" err="1" smtClean="0"/>
              <a:t>kiši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zimskoj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mamurluk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tuljan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Štiti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žege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nek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tvoj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gušći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bude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hrskav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ozdo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sivo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zelen</a:t>
            </a:r>
            <a:r>
              <a:rPr lang="en-US" sz="2000" b="1" dirty="0" smtClean="0"/>
              <a:t>, a </a:t>
            </a:r>
            <a:r>
              <a:rPr lang="en-US" sz="2000" b="1" dirty="0" err="1" smtClean="0"/>
              <a:t>ozgo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zelen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nauljan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pčele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 – u </a:t>
            </a:r>
            <a:r>
              <a:rPr lang="en-US" sz="2000" b="1" dirty="0" err="1" smtClean="0"/>
              <a:t>zrak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niz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vjetar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pčele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malje</a:t>
            </a:r>
            <a:endParaRPr lang="en-US" sz="2000" b="1" dirty="0" smtClean="0"/>
          </a:p>
          <a:p>
            <a:r>
              <a:rPr lang="en-US" sz="2000" b="1" dirty="0" err="1" smtClean="0"/>
              <a:t>nakupe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zemlje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saspu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krš</a:t>
            </a:r>
            <a:r>
              <a:rPr lang="en-US" sz="2000" b="1" dirty="0" smtClean="0"/>
              <a:t>, u </a:t>
            </a:r>
            <a:r>
              <a:rPr lang="en-US" sz="2000" b="1" dirty="0" err="1" smtClean="0"/>
              <a:t>škrape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izduben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izgreben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I </a:t>
            </a:r>
            <a:r>
              <a:rPr lang="en-US" sz="2000" b="1" dirty="0" err="1" smtClean="0"/>
              <a:t>gustom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mrežom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sjenke</a:t>
            </a:r>
            <a:r>
              <a:rPr lang="en-US" sz="2000" b="1" dirty="0" smtClean="0"/>
              <a:t>, k </a:t>
            </a:r>
            <a:r>
              <a:rPr lang="en-US" sz="2000" b="1" dirty="0" err="1" smtClean="0"/>
              <a:t>večeri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kasnije</a:t>
            </a:r>
            <a:r>
              <a:rPr lang="en-US" sz="2000" b="1" dirty="0" smtClean="0"/>
              <a:t> to </a:t>
            </a:r>
            <a:r>
              <a:rPr lang="en-US" sz="2000" b="1" dirty="0" err="1" smtClean="0"/>
              <a:t>sve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dalje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hvataj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sjenku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zemlje</a:t>
            </a:r>
            <a:r>
              <a:rPr lang="en-US" sz="2000" b="1" dirty="0" smtClean="0"/>
              <a:t>. I </a:t>
            </a:r>
            <a:r>
              <a:rPr lang="en-US" sz="2000" b="1" dirty="0" err="1" smtClean="0"/>
              <a:t>navuci</a:t>
            </a:r>
            <a:r>
              <a:rPr lang="en-US" sz="2000" b="1" dirty="0" smtClean="0"/>
              <a:t> je, u </a:t>
            </a:r>
            <a:r>
              <a:rPr lang="en-US" sz="2000" b="1" dirty="0" err="1" smtClean="0"/>
              <a:t>podne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oko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  <p:pic>
        <p:nvPicPr>
          <p:cNvPr id="5" name="Picture 4" descr="https://encrypted-tbn1.gstatic.com/images?q=tbn:ANd9GcSunEfAhoxbMYMQ08pMu7xvBrgWrQ8jfTm3HI1A9AN8XaqdNPQ4I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82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46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! </a:t>
            </a:r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hlad</a:t>
            </a:r>
            <a:r>
              <a:rPr lang="en-US" sz="2000" b="1" dirty="0" smtClean="0"/>
              <a:t> pod </a:t>
            </a:r>
            <a:r>
              <a:rPr lang="en-US" sz="2000" b="1" dirty="0" err="1" smtClean="0"/>
              <a:t>tobom</a:t>
            </a:r>
            <a:r>
              <a:rPr lang="en-US" sz="2000" b="1" dirty="0" smtClean="0"/>
              <a:t> ne </a:t>
            </a:r>
            <a:r>
              <a:rPr lang="en-US" sz="2000" b="1" dirty="0" err="1" smtClean="0"/>
              <a:t>postao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troskot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makar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korijen</a:t>
            </a:r>
            <a:r>
              <a:rPr lang="en-US" sz="2000" b="1" dirty="0" smtClean="0"/>
              <a:t> bio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premoren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izguljen</a:t>
            </a:r>
            <a:r>
              <a:rPr lang="en-US" sz="2000" b="1" dirty="0" smtClean="0"/>
              <a:t>, –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školjke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cvjetova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list </a:t>
            </a:r>
            <a:r>
              <a:rPr lang="en-US" sz="2000" b="1" dirty="0" err="1" smtClean="0"/>
              <a:t>prosto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viske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maslinki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zelene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modre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kristal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uljem</a:t>
            </a:r>
            <a:r>
              <a:rPr lang="en-US" sz="2000" b="1" dirty="0" smtClean="0"/>
              <a:t>!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A </a:t>
            </a:r>
            <a:r>
              <a:rPr lang="en-US" sz="2000" b="1" dirty="0" err="1" smtClean="0"/>
              <a:t>ustreba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isprošupljuj</a:t>
            </a:r>
            <a:r>
              <a:rPr lang="en-US" sz="2000" b="1" dirty="0" smtClean="0"/>
              <a:t> se do u </a:t>
            </a:r>
            <a:r>
              <a:rPr lang="en-US" sz="2000" b="1" dirty="0" err="1" smtClean="0"/>
              <a:t>račve</a:t>
            </a:r>
            <a:r>
              <a:rPr lang="en-US" sz="2000" b="1" dirty="0" smtClean="0"/>
              <a:t>. Budi </a:t>
            </a:r>
            <a:r>
              <a:rPr lang="en-US" sz="2000" b="1" dirty="0" err="1" smtClean="0"/>
              <a:t>sedra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budi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raspeta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stojeća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mreža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rudače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oksida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Isprošupljuj</a:t>
            </a:r>
            <a:r>
              <a:rPr lang="en-US" sz="2000" b="1" dirty="0" smtClean="0"/>
              <a:t> se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naperene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pneumatičke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puške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vjetra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promašujući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kroz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šupljine</a:t>
            </a:r>
            <a:r>
              <a:rPr lang="en-US" sz="2000" b="1" dirty="0" smtClean="0"/>
              <a:t>, ne </a:t>
            </a:r>
            <a:r>
              <a:rPr lang="en-US" sz="2000" b="1" dirty="0" err="1" smtClean="0"/>
              <a:t>svale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ispod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zida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 err="1" smtClean="0"/>
              <a:t>kad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uz</a:t>
            </a:r>
            <a:r>
              <a:rPr lang="en-US" sz="2000" b="1" dirty="0" smtClean="0"/>
              <a:t> more, </a:t>
            </a:r>
            <a:r>
              <a:rPr lang="en-US" sz="2000" b="1" dirty="0" err="1" smtClean="0"/>
              <a:t>skrđeni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beskonačno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potiskivani</a:t>
            </a:r>
            <a:r>
              <a:rPr lang="en-US" sz="2000" b="1" dirty="0" smtClean="0"/>
              <a:t> s </a:t>
            </a:r>
            <a:r>
              <a:rPr lang="en-US" sz="2000" b="1" dirty="0" err="1" smtClean="0"/>
              <a:t>juga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jugom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gojazni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crni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kosmati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nagrcaju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nilski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konji</a:t>
            </a:r>
            <a:endParaRPr lang="en-US" sz="2000" b="1" dirty="0" smtClean="0"/>
          </a:p>
          <a:p>
            <a:r>
              <a:rPr lang="en-US" sz="2000" b="1" dirty="0" err="1" smtClean="0"/>
              <a:t>talasa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prazneći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nozdre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tiskajući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zajahuju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drugog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zapljuskuju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da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razjedeš</a:t>
            </a:r>
            <a:r>
              <a:rPr lang="en-US" sz="2000" b="1" dirty="0" smtClean="0"/>
              <a:t> u soli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u </a:t>
            </a:r>
            <a:r>
              <a:rPr lang="en-US" sz="2000" b="1" dirty="0" err="1" smtClean="0"/>
              <a:t>tonji</a:t>
            </a:r>
            <a:r>
              <a:rPr lang="en-US" sz="2000" b="1" dirty="0" smtClean="0"/>
              <a:t>, –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 </a:t>
            </a:r>
          </a:p>
          <a:p>
            <a:r>
              <a:rPr lang="en-US" sz="2000" b="1" dirty="0" smtClean="0"/>
              <a:t>Ti se </a:t>
            </a:r>
            <a:r>
              <a:rPr lang="en-US" sz="2000" b="1" dirty="0" err="1" smtClean="0"/>
              <a:t>ukruti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ti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napregni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izuvijaj</a:t>
            </a:r>
            <a:r>
              <a:rPr lang="en-US" sz="2000" b="1" dirty="0" smtClean="0"/>
              <a:t> se u </a:t>
            </a:r>
            <a:r>
              <a:rPr lang="en-US" sz="2000" b="1" dirty="0" err="1" smtClean="0"/>
              <a:t>grč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smrtan</a:t>
            </a:r>
            <a:endParaRPr lang="en-US" sz="2000" b="1" dirty="0" smtClean="0"/>
          </a:p>
          <a:p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iznoj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uljem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iznoj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od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žila</a:t>
            </a:r>
            <a:r>
              <a:rPr lang="en-US" sz="2000" b="1" dirty="0" smtClean="0"/>
              <a:t> pa do </a:t>
            </a:r>
            <a:r>
              <a:rPr lang="en-US" sz="2000" b="1" dirty="0" err="1" smtClean="0"/>
              <a:t>tučka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Vrijedi</a:t>
            </a:r>
            <a:r>
              <a:rPr lang="en-US" sz="2000" b="1" dirty="0" smtClean="0"/>
              <a:t> –  </a:t>
            </a:r>
            <a:r>
              <a:rPr lang="en-US" sz="2000" b="1" dirty="0" err="1" smtClean="0"/>
              <a:t>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jednu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noć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iščekivanja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iza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brda</a:t>
            </a:r>
            <a:r>
              <a:rPr lang="en-US" sz="2000" b="1" dirty="0" smtClean="0"/>
              <a:t>,</a:t>
            </a:r>
          </a:p>
          <a:p>
            <a:r>
              <a:rPr lang="en-US" sz="2000" b="1" dirty="0" err="1" smtClean="0"/>
              <a:t>svjetionik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igrajući</a:t>
            </a:r>
            <a:r>
              <a:rPr lang="en-US" sz="2000" b="1" dirty="0" smtClean="0"/>
              <a:t> se, </a:t>
            </a:r>
            <a:r>
              <a:rPr lang="en-US" sz="2000" b="1" dirty="0" err="1" smtClean="0"/>
              <a:t>čas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javlja</a:t>
            </a:r>
            <a:r>
              <a:rPr lang="en-US" sz="2000" b="1" dirty="0" smtClean="0"/>
              <a:t>, a </a:t>
            </a:r>
            <a:r>
              <a:rPr lang="en-US" sz="2000" b="1" dirty="0" err="1" smtClean="0"/>
              <a:t>čas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čučka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 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NR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1157385"/>
            <a:ext cx="746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bar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jednom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mrak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obezliči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zgužva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kopno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ribaru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svijećom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što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žar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razgrće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rukama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budeš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svoji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cigla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cvijeta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tri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kapljice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ulja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opnom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vrijedi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uspravno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prosto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stoji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1958.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4" descr="http://www.cetinje-mojgrad.org/wp-content/uploads/2012/06/Radovan-Zogovic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2514600" cy="2971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400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Radovan Zogović Instrukcija maslini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Hidroelektrana Perucica</dc:title>
  <dc:creator>Tasovac</dc:creator>
  <cp:lastModifiedBy>sadmin</cp:lastModifiedBy>
  <cp:revision>31</cp:revision>
  <dcterms:created xsi:type="dcterms:W3CDTF">2006-08-16T00:00:00Z</dcterms:created>
  <dcterms:modified xsi:type="dcterms:W3CDTF">2020-05-02T09:52:07Z</dcterms:modified>
</cp:coreProperties>
</file>