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96" autoAdjust="0"/>
  </p:normalViewPr>
  <p:slideViewPr>
    <p:cSldViewPr>
      <p:cViewPr varScale="1">
        <p:scale>
          <a:sx n="64" d="100"/>
          <a:sy n="64" d="100"/>
        </p:scale>
        <p:origin x="-85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7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9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6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4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9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6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1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2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0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8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English in electro energetics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Electrotechnics</a:t>
            </a:r>
            <a:endParaRPr lang="en-US" dirty="0" smtClean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Ana </a:t>
            </a:r>
            <a:r>
              <a:rPr lang="en-US" dirty="0" err="1" smtClean="0">
                <a:solidFill>
                  <a:schemeClr val="tx1"/>
                </a:solidFill>
              </a:rPr>
              <a:t>Markovi</a:t>
            </a:r>
            <a:r>
              <a:rPr lang="sr-Latn-RS" dirty="0" smtClean="0">
                <a:solidFill>
                  <a:schemeClr val="tx1"/>
                </a:solidFill>
              </a:rPr>
              <a:t>ć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99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Define electro technics </a:t>
            </a:r>
            <a:r>
              <a:rPr lang="en-US" sz="160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and name </a:t>
            </a: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some of its branches.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does electronics do?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does it deal with?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Provide explanation for the electronic communication.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What’s real-time communication?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Describe IRC.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is IM?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Define video conferencing.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What’s automation? Name some of the advantages.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is electro energetics responsible for?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Explain the flow of mains electricity from power stations to homes.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does multimedia refers to?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Where can it be used?</a:t>
            </a:r>
          </a:p>
          <a:p>
            <a:pPr marL="0" indent="0">
              <a:buNone/>
            </a:pPr>
            <a:endParaRPr lang="en-US" sz="1600" dirty="0"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88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132856"/>
            <a:ext cx="3935440" cy="4347280"/>
          </a:xfrm>
        </p:spPr>
      </p:pic>
      <p:sp>
        <p:nvSpPr>
          <p:cNvPr id="3" name="Cloud Callout 2"/>
          <p:cNvSpPr/>
          <p:nvPr/>
        </p:nvSpPr>
        <p:spPr>
          <a:xfrm>
            <a:off x="3275856" y="2348880"/>
            <a:ext cx="2520280" cy="1440160"/>
          </a:xfrm>
          <a:prstGeom prst="cloudCallou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lgerian" panose="04020705040A02060702" pitchFamily="82" charset="0"/>
              </a:rPr>
              <a:t>THANK YOU FOR YOUR ATTENTION</a:t>
            </a:r>
            <a:endParaRPr lang="en-US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81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20000" t="-23000" r="-15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Electrotechnics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Electrotechnics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(electrical engineering) is a discipline concerned with the study, design and application of equipment, devices and systems which use electricity, electronics and electromagnetism.</a:t>
            </a: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lectrical engineering is divided into a wide range of fields including: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Energetics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engineering...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Multimedia...      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0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lectronics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 controls the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electrons in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circuits.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creation of electronic circuits requires knowledge of physics and device technology for the emission and flow control of electrons in vacuum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matter.</a:t>
            </a:r>
          </a:p>
          <a:p>
            <a:pPr algn="just"/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 deals with the electrical circuits that involve active electrical components (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vacuum tubes, transistors,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diodes,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integrated circuits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optoelectronics and sensors), associated passive electrical components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interconnection technology.</a:t>
            </a:r>
          </a:p>
          <a:p>
            <a:pPr algn="just"/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uses active devices to control electron flow by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amplification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rectification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distinguishes it from classical electrical engineering which uses passive effects such as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capacitance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inductance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control current flow.</a:t>
            </a:r>
          </a:p>
          <a:p>
            <a:pPr algn="just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2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communication is telecommunication or  communications that are performed with the mediation of at least one computer or other electronic devices.</a:t>
            </a:r>
          </a:p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 communication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communication between two or more computer users where all users are online during the communication. 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are familiar with various types of electronic communications such as: web chat, Instant Messenger, Video Conference, Voice over IP etc.</a:t>
            </a:r>
          </a:p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IRC (internet relay chat)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system that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users to meet in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(chat rooms) in order to have live conversations on the topic. To participate a person needs to install a chat client(a type of software) on the computer to connect to the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 server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computer where the meeting takes place).When you log into an IRC server (web chat site), you have to choose a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username (nickname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Channels are run by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 operators (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chanops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/ops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who control the content and the people who join and may ban users or ask them to leave the room.</a:t>
            </a:r>
          </a:p>
        </p:txBody>
      </p:sp>
    </p:spTree>
    <p:extLst>
      <p:ext uri="{BB962C8B-B14F-4D97-AF65-F5344CB8AC3E}">
        <p14:creationId xmlns:p14="http://schemas.microsoft.com/office/powerpoint/2010/main" val="260961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Instant Messaging (IM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programs allow Internet users to communicate in one-to-one conversations; they are a chat room for just two people. You can maintain a list of people called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buddy list(contact list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with programs such as ICQ (I seek you) and MSN Messenger. The program opens up a small window where the people engaged in the conversation type their messages.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 and voice calls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 conferencing (video call)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systems allow a live connection between two or more participants in separate locations using the Internet to exchange audio and video data. The users need a computer with broadband access, a webcam, a microphone and speakers. Some of the popular programs are CU-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SeeME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Windows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Netmeeting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Net can also be used for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telephone conversations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(either computer -to-computer or computer-to-phone), which require special software (e.g. Net2Phone) or an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 Java application that runs from the browser when you access a webpage), microphone, sound card and speakers.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communication use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VoIP (Voice over Internet Protocol)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which turns analogue audio signals, like the ones one the telephone, into digital data that can be sent via the Internet.</a:t>
            </a: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Virtual worlds</a:t>
            </a:r>
          </a:p>
          <a:p>
            <a:pPr marL="0" indent="0" algn="just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users can also communicate in three-dimensional environments. People choose Avatars or 3D characters in order to interact with people. A popular language used to create interactive simulations within the Net is VRML (Virtual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eality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Modelling Language).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4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(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labour-saving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technology) is the technology by which a process is performed with minimal human assistance. Automation is the use of various control systems (computers) for operating equipment such as machinery processes in factories, switching on telephone networks...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achieved by various means including mechanical, 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hydraulic,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pneumatic, electrical, electronic devices and computers, usually in combination. Complicated systems, such as modern factories, airplanes and ships typically use all these combined techniques. The benefit of automation includes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savings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savings in electricity costs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savings in material costs,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improvements to quality, accuracy, and precision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Today, the automation is a synergy of control, computing and communications.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48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Electro energetics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 energetics is a branch of energetics. It is responsible for production ,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transmission,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distribution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of electricity to homes and other buildings. This electricity is called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mains electricity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generated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(produced) at sites called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stations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use large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generators.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Current from the generators leaves the power station and enters the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grid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network of power cables/lines) which transmit it around the country. 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the point where it enters the grid, the electricity flows through transformers which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voltage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amperage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Before the supply is used by homes and other buildings, it passes through several step-down transformers.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12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 refers to the technologies and applications that integrate different media: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text, graphics, sounds, video and animation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Its power resides in interactivity, hypertext and hypermedia. Multimedia software is usually interactive (you can choose what you want to watch, listen to or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write).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Hypertext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means that you can click on a word and jump to another screen with more information;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hypermedia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similar but works with sounds and images.</a:t>
            </a:r>
          </a:p>
          <a:p>
            <a:pPr algn="just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Usage: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information kiosks that use multimedia in public places.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used in presentations and computer-based training courses in education.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virtual reality, users interact with a simulated world; doctors train using virtual surgery, people visit virtual exhibitions, etc.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play games on a computer or video games on a dedicated machine, called a video console, which you connect to a TV set. You can also play games on the Net – some websites have a multiplayer facility that enables  lots of people to play the same game at the same time.</a:t>
            </a:r>
          </a:p>
          <a:p>
            <a:pPr lvl="1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57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1062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English in electro energetics</vt:lpstr>
      <vt:lpstr>Electrotechnics</vt:lpstr>
      <vt:lpstr>Electronics</vt:lpstr>
      <vt:lpstr>Telecommunication</vt:lpstr>
      <vt:lpstr>Telecommunication</vt:lpstr>
      <vt:lpstr>Telecommunication</vt:lpstr>
      <vt:lpstr>Automation</vt:lpstr>
      <vt:lpstr>Electro energetics</vt:lpstr>
      <vt:lpstr>Multimedia</vt:lpstr>
      <vt:lpstr>Questions: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in electroenergetics</dc:title>
  <dc:creator>victor penafiel</dc:creator>
  <cp:lastModifiedBy>victor penafiel</cp:lastModifiedBy>
  <cp:revision>31</cp:revision>
  <dcterms:created xsi:type="dcterms:W3CDTF">2020-09-18T17:41:01Z</dcterms:created>
  <dcterms:modified xsi:type="dcterms:W3CDTF">2020-09-19T16:07:31Z</dcterms:modified>
</cp:coreProperties>
</file>