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ryndan Write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-69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4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4712" y="2388143"/>
            <a:ext cx="10638577" cy="40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dirty="0">
                <a:solidFill>
                  <a:srgbClr val="2F2325"/>
                </a:solidFill>
                <a:latin typeface="Jingleberry Bold"/>
              </a:rPr>
              <a:t>ENGLISH CLASS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17660" y="7033976"/>
            <a:ext cx="5777806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2F2325"/>
                </a:solidFill>
                <a:latin typeface="Bryndan Write Bold"/>
              </a:rPr>
              <a:t>With </a:t>
            </a:r>
            <a:r>
              <a:rPr lang="en-US" sz="3200" dirty="0" smtClean="0">
                <a:solidFill>
                  <a:srgbClr val="2F2325"/>
                </a:solidFill>
                <a:latin typeface="Bryndan Write Bold"/>
              </a:rPr>
              <a:t>Teacher Ana </a:t>
            </a:r>
            <a:endParaRPr lang="en-US" sz="3200" dirty="0">
              <a:solidFill>
                <a:srgbClr val="2F2325"/>
              </a:solidFill>
              <a:latin typeface="Bryndan Write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4320" y="2022206"/>
            <a:ext cx="1286740" cy="1851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45677" y="836088"/>
            <a:ext cx="2452500" cy="11861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042975" y="1278865"/>
            <a:ext cx="1931705" cy="1033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998685" y="8752174"/>
            <a:ext cx="2260615" cy="7799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74547" y="935355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22988" y="714012"/>
            <a:ext cx="1773331" cy="2130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6017775" y="5143500"/>
            <a:ext cx="2483050" cy="31480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898988" y="6417771"/>
            <a:ext cx="3035619" cy="337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8409527">
            <a:off x="17010330" y="164986"/>
            <a:ext cx="901816" cy="10672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461237" y="9258300"/>
            <a:ext cx="902866" cy="359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800000">
            <a:off x="2324662" y="2048935"/>
            <a:ext cx="558826" cy="5364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493611" y="9263820"/>
            <a:ext cx="1912487" cy="10231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74329" y="759697"/>
            <a:ext cx="1828937" cy="1502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915604">
            <a:off x="10301624" y="9263785"/>
            <a:ext cx="1625619" cy="16276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306274">
            <a:off x="17104509" y="3371789"/>
            <a:ext cx="1186763" cy="15538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/>
          <a:srcRect l="32346" t="15853" r="20689" b="24878"/>
          <a:stretch>
            <a:fillRect/>
          </a:stretch>
        </p:blipFill>
        <p:spPr>
          <a:xfrm>
            <a:off x="3317368" y="888984"/>
            <a:ext cx="12302543" cy="87288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1576" y="884643"/>
            <a:ext cx="4434524" cy="39346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9332" y="1610084"/>
            <a:ext cx="2226062" cy="2483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7193" t="17902" r="16318" b="22287"/>
          <a:stretch>
            <a:fillRect/>
          </a:stretch>
        </p:blipFill>
        <p:spPr>
          <a:xfrm>
            <a:off x="5718130" y="2851959"/>
            <a:ext cx="12281247" cy="62113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11389315" y="-369655"/>
            <a:ext cx="1028485" cy="12171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3252" y="569316"/>
            <a:ext cx="1655777" cy="12770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16944" y="6618027"/>
            <a:ext cx="528450" cy="895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648928">
            <a:off x="12616420" y="7916443"/>
            <a:ext cx="4488501" cy="20703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5859024">
            <a:off x="-2074162" y="8037697"/>
            <a:ext cx="5354828" cy="11245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726260">
            <a:off x="1423628" y="7848385"/>
            <a:ext cx="1243532" cy="21864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1050519">
            <a:off x="16017873" y="468600"/>
            <a:ext cx="1182093" cy="16678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951036">
            <a:off x="17259300" y="3401510"/>
            <a:ext cx="366677" cy="6214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/>
          <a:srcRect l="17484" t="21692" r="16318" b="20283"/>
          <a:stretch>
            <a:fillRect/>
          </a:stretch>
        </p:blipFill>
        <p:spPr>
          <a:xfrm>
            <a:off x="2684477" y="1614146"/>
            <a:ext cx="13461019" cy="66337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6154" t="18114" r="30552" b="19760"/>
          <a:stretch>
            <a:fillRect/>
          </a:stretch>
        </p:blipFill>
        <p:spPr>
          <a:xfrm>
            <a:off x="3808098" y="2057400"/>
            <a:ext cx="10200299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13780" y="204470"/>
            <a:ext cx="11188936" cy="185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</a:pPr>
            <a:r>
              <a:rPr lang="en-US" sz="6400" dirty="0">
                <a:solidFill>
                  <a:srgbClr val="2F2325"/>
                </a:solidFill>
                <a:latin typeface="Jingleberry"/>
              </a:rPr>
              <a:t>C</a:t>
            </a:r>
            <a:r>
              <a:rPr lang="en-US" sz="6400" dirty="0" smtClean="0">
                <a:solidFill>
                  <a:srgbClr val="2F2325"/>
                </a:solidFill>
                <a:latin typeface="Jingleberry"/>
              </a:rPr>
              <a:t>omplete </a:t>
            </a:r>
            <a:r>
              <a:rPr lang="en-US" sz="6400" dirty="0">
                <a:solidFill>
                  <a:srgbClr val="2F2325"/>
                </a:solidFill>
                <a:latin typeface="Jingleberry"/>
              </a:rPr>
              <a:t>the text with words from the box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648928">
            <a:off x="13645120" y="4418844"/>
            <a:ext cx="4488501" cy="20703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11389315" y="-369655"/>
            <a:ext cx="1028485" cy="12171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4914" y="2819564"/>
            <a:ext cx="11598172" cy="23196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1028700"/>
            <a:ext cx="2714865" cy="2093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16944" y="6618027"/>
            <a:ext cx="528450" cy="8956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648928">
            <a:off x="13275041" y="7667831"/>
            <a:ext cx="4488501" cy="20703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5859024">
            <a:off x="-2074162" y="8037697"/>
            <a:ext cx="5354828" cy="11245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333666" y="5530477"/>
            <a:ext cx="7620669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39"/>
              </a:lnSpc>
            </a:pPr>
            <a:r>
              <a:rPr lang="en-US" sz="5600">
                <a:solidFill>
                  <a:srgbClr val="2F2325"/>
                </a:solidFill>
                <a:latin typeface="Bryndan Write"/>
              </a:rPr>
              <a:t>workbook p 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80920" y="3123119"/>
            <a:ext cx="11326159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FFF8F3"/>
                </a:solidFill>
                <a:latin typeface="Jingleberry"/>
              </a:rPr>
              <a:t>Hom</a:t>
            </a:r>
            <a:r>
              <a:rPr lang="en-US" sz="10400" u="none">
                <a:solidFill>
                  <a:srgbClr val="FFF8F3"/>
                </a:solidFill>
                <a:latin typeface="Jingleberry"/>
              </a:rPr>
              <a:t>ework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726260">
            <a:off x="2062711" y="7154721"/>
            <a:ext cx="1243532" cy="21864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-1050519">
            <a:off x="15512786" y="546379"/>
            <a:ext cx="1842686" cy="2599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51036">
            <a:off x="17259300" y="3401510"/>
            <a:ext cx="366677" cy="6214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0247" y="1518527"/>
            <a:ext cx="9278399" cy="10021178"/>
            <a:chOff x="0" y="0"/>
            <a:chExt cx="12371198" cy="133615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367173" y="0"/>
              <a:ext cx="4959107" cy="786391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5803893"/>
              <a:ext cx="12371198" cy="755767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6302" y="1749105"/>
            <a:ext cx="626962" cy="10626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70995" y="2280429"/>
            <a:ext cx="392423" cy="665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10800000">
            <a:off x="16831145" y="6344003"/>
            <a:ext cx="945381" cy="907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324600" y="2933700"/>
            <a:ext cx="11327356" cy="35835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36811" y="2938450"/>
            <a:ext cx="9921261" cy="276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8000" dirty="0">
                <a:solidFill>
                  <a:srgbClr val="2F2325"/>
                </a:solidFill>
                <a:latin typeface="Jingleberry"/>
              </a:rPr>
              <a:t>Past</a:t>
            </a:r>
            <a:r>
              <a:rPr lang="en-US" sz="10400" dirty="0">
                <a:solidFill>
                  <a:srgbClr val="2F2325"/>
                </a:solidFill>
                <a:latin typeface="Jingleberry"/>
              </a:rPr>
              <a:t> </a:t>
            </a:r>
            <a:r>
              <a:rPr lang="en-US" sz="8000" dirty="0">
                <a:solidFill>
                  <a:srgbClr val="2F2325"/>
                </a:solidFill>
                <a:latin typeface="Jingleberry"/>
              </a:rPr>
              <a:t>Perfect</a:t>
            </a:r>
            <a:r>
              <a:rPr lang="en-US" sz="10400" dirty="0">
                <a:solidFill>
                  <a:srgbClr val="2F2325"/>
                </a:solidFill>
                <a:latin typeface="Jingleberry"/>
              </a:rPr>
              <a:t> </a:t>
            </a:r>
            <a:r>
              <a:rPr lang="en-US" sz="8000" dirty="0">
                <a:solidFill>
                  <a:srgbClr val="2F2325"/>
                </a:solidFill>
                <a:latin typeface="Jingleberry"/>
              </a:rPr>
              <a:t>Simple</a:t>
            </a:r>
            <a:r>
              <a:rPr lang="en-US" sz="10400" dirty="0">
                <a:solidFill>
                  <a:srgbClr val="2F2325"/>
                </a:solidFill>
                <a:latin typeface="Jingleberry"/>
              </a:rPr>
              <a:t> </a:t>
            </a:r>
            <a:r>
              <a:rPr lang="en-US" sz="7200" dirty="0">
                <a:solidFill>
                  <a:srgbClr val="2F2325"/>
                </a:solidFill>
                <a:latin typeface="Jingleberry"/>
              </a:rPr>
              <a:t>and Continuous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3801814">
            <a:off x="14363700" y="-40156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68151" y="9691852"/>
            <a:ext cx="5668080" cy="11902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2297783" y="9258300"/>
            <a:ext cx="964135" cy="72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154198"/>
            <a:ext cx="5033774" cy="79786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62828" y="2817683"/>
            <a:ext cx="3965518" cy="46516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66688" y="6024910"/>
            <a:ext cx="560188" cy="3778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060988" y="6024910"/>
            <a:ext cx="560188" cy="3778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 l="10878" t="3705" r="6943" b="15009"/>
          <a:stretch>
            <a:fillRect/>
          </a:stretch>
        </p:blipFill>
        <p:spPr>
          <a:xfrm>
            <a:off x="6047234" y="1801992"/>
            <a:ext cx="12017161" cy="6683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rcRect l="10878" t="3705" r="6943" b="15009"/>
          <a:stretch>
            <a:fillRect/>
          </a:stretch>
        </p:blipFill>
        <p:spPr>
          <a:xfrm>
            <a:off x="6270839" y="1801990"/>
            <a:ext cx="12017161" cy="6683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 l="10878" t="3705" r="6943" b="15009"/>
          <a:stretch>
            <a:fillRect/>
          </a:stretch>
        </p:blipFill>
        <p:spPr>
          <a:xfrm>
            <a:off x="5693229" y="2019300"/>
            <a:ext cx="12017161" cy="668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9370833"/>
            <a:ext cx="5668080" cy="1190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61668">
            <a:off x="14476554" y="8255493"/>
            <a:ext cx="3108840" cy="1760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36861" y="9135683"/>
            <a:ext cx="1181119" cy="47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431681" y="1052006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66106" y="2227883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25460">
            <a:off x="964071" y="411730"/>
            <a:ext cx="1406533" cy="2310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-194206" y="5275066"/>
            <a:ext cx="1648272" cy="2371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60678" y="200536"/>
            <a:ext cx="2214749" cy="7640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237742">
            <a:off x="17620453" y="4626024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/>
          <a:srcRect l="15293" t="20995" r="9601" b="19412"/>
          <a:stretch>
            <a:fillRect/>
          </a:stretch>
        </p:blipFill>
        <p:spPr>
          <a:xfrm>
            <a:off x="2868383" y="1955120"/>
            <a:ext cx="13162591" cy="58717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-68243" y="5595095"/>
            <a:ext cx="1243081" cy="1471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2416" y="8347942"/>
            <a:ext cx="1585170" cy="22808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1129" t="13683" r="7201" b="13973"/>
          <a:stretch>
            <a:fillRect/>
          </a:stretch>
        </p:blipFill>
        <p:spPr>
          <a:xfrm>
            <a:off x="2060603" y="1615801"/>
            <a:ext cx="14166794" cy="70553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23572" y="7609385"/>
            <a:ext cx="8893685" cy="48045"/>
          </a:xfrm>
          <a:prstGeom prst="rect">
            <a:avLst/>
          </a:prstGeom>
          <a:solidFill>
            <a:srgbClr val="2F232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2713" y="1339924"/>
            <a:ext cx="2106262" cy="31203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28700" y="7512183"/>
            <a:ext cx="1234289" cy="106148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23572" y="8433843"/>
            <a:ext cx="8893685" cy="48045"/>
          </a:xfrm>
          <a:prstGeom prst="rect">
            <a:avLst/>
          </a:prstGeom>
          <a:solidFill>
            <a:srgbClr val="2F2325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800000">
            <a:off x="6581201" y="6045106"/>
            <a:ext cx="889138" cy="7646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66006" y="1339924"/>
            <a:ext cx="603487" cy="1022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 l="7175" t="11050" r="12498" b="19760"/>
          <a:stretch>
            <a:fillRect/>
          </a:stretch>
        </p:blipFill>
        <p:spPr>
          <a:xfrm>
            <a:off x="3787722" y="2362783"/>
            <a:ext cx="14045260" cy="68017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47095" y="7448247"/>
            <a:ext cx="4193809" cy="1219385"/>
            <a:chOff x="0" y="0"/>
            <a:chExt cx="5591746" cy="1625847"/>
          </a:xfrm>
        </p:grpSpPr>
        <p:sp>
          <p:nvSpPr>
            <p:cNvPr id="3" name="AutoShape 3"/>
            <p:cNvSpPr/>
            <p:nvPr/>
          </p:nvSpPr>
          <p:spPr>
            <a:xfrm>
              <a:off x="0" y="1568465"/>
              <a:ext cx="5591746" cy="57382"/>
            </a:xfrm>
            <a:prstGeom prst="rect">
              <a:avLst/>
            </a:prstGeom>
            <a:solidFill>
              <a:srgbClr val="2F2325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5591746" cy="57382"/>
            </a:xfrm>
            <a:prstGeom prst="rect">
              <a:avLst/>
            </a:prstGeom>
            <a:solidFill>
              <a:srgbClr val="2F232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 l="9952" t="16582" r="47532" b="42319"/>
          <a:stretch>
            <a:fillRect/>
          </a:stretch>
        </p:blipFill>
        <p:spPr>
          <a:xfrm>
            <a:off x="3420661" y="3037136"/>
            <a:ext cx="11446679" cy="622116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60249" y="1028700"/>
            <a:ext cx="11188936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2F2325"/>
                </a:solidFill>
                <a:latin typeface="Jingleberry"/>
              </a:rPr>
              <a:t>Remember!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240905" y="7973567"/>
            <a:ext cx="6028489" cy="23134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979588">
            <a:off x="15224563" y="1488719"/>
            <a:ext cx="2458091" cy="26011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829971" y="7615004"/>
            <a:ext cx="3168728" cy="12159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66637">
            <a:off x="12934565" y="5286086"/>
            <a:ext cx="1028485" cy="12171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534861" y="9258300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870395" y="6354861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8409527">
            <a:off x="15081874" y="638672"/>
            <a:ext cx="659147" cy="7800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 l="13696" t="4146" r="6410" b="11921"/>
          <a:stretch>
            <a:fillRect/>
          </a:stretch>
        </p:blipFill>
        <p:spPr>
          <a:xfrm>
            <a:off x="1028700" y="1195667"/>
            <a:ext cx="13650390" cy="80626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9907" t="33690" r="57061" b="21250"/>
          <a:stretch>
            <a:fillRect/>
          </a:stretch>
        </p:blipFill>
        <p:spPr>
          <a:xfrm>
            <a:off x="202323" y="2537938"/>
            <a:ext cx="8941677" cy="68580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6754" y="857250"/>
            <a:ext cx="6700505" cy="121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400"/>
              </a:lnSpc>
            </a:pPr>
            <a:r>
              <a:rPr lang="en-US" sz="7200" dirty="0">
                <a:solidFill>
                  <a:srgbClr val="F4969C"/>
                </a:solidFill>
                <a:latin typeface="Jingleberry Bold"/>
              </a:rPr>
              <a:t>ACTIVITY 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</Words>
  <Application>Microsoft Office PowerPoint</Application>
  <PresentationFormat>Custom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Bryndan Write Bold</vt:lpstr>
      <vt:lpstr>Bryndan Write</vt:lpstr>
      <vt:lpstr>Jingleberry Bold</vt:lpstr>
      <vt:lpstr>Jingleberry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Brown Hand Drawn English Class Education Presentation</dc:title>
  <dc:creator>Elvira</dc:creator>
  <cp:lastModifiedBy>victor penafiel</cp:lastModifiedBy>
  <cp:revision>8</cp:revision>
  <dcterms:created xsi:type="dcterms:W3CDTF">2006-08-16T00:00:00Z</dcterms:created>
  <dcterms:modified xsi:type="dcterms:W3CDTF">2020-09-26T13:08:08Z</dcterms:modified>
  <dc:identifier>DAEIaF3wTHo</dc:identifier>
</cp:coreProperties>
</file>