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2"/>
  </p:notesMasterIdLst>
  <p:sldIdLst>
    <p:sldId id="256" r:id="rId2"/>
    <p:sldId id="260" r:id="rId3"/>
    <p:sldId id="308" r:id="rId4"/>
    <p:sldId id="262" r:id="rId5"/>
    <p:sldId id="261" r:id="rId6"/>
    <p:sldId id="286" r:id="rId7"/>
    <p:sldId id="264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70" r:id="rId20"/>
    <p:sldId id="300" r:id="rId21"/>
    <p:sldId id="301" r:id="rId22"/>
    <p:sldId id="302" r:id="rId23"/>
    <p:sldId id="303" r:id="rId24"/>
    <p:sldId id="309" r:id="rId25"/>
    <p:sldId id="304" r:id="rId26"/>
    <p:sldId id="305" r:id="rId27"/>
    <p:sldId id="310" r:id="rId28"/>
    <p:sldId id="311" r:id="rId29"/>
    <p:sldId id="306" r:id="rId30"/>
    <p:sldId id="307" r:id="rId31"/>
  </p:sldIdLst>
  <p:sldSz cx="9144000" cy="5143500" type="screen16x9"/>
  <p:notesSz cx="6858000" cy="9144000"/>
  <p:embeddedFontLst>
    <p:embeddedFont>
      <p:font typeface="Oswald" charset="0"/>
      <p:regular r:id="rId33"/>
      <p:bold r:id="rId34"/>
    </p:embeddedFont>
    <p:embeddedFont>
      <p:font typeface="Tinos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81FC826D-A8A4-49C2-B1EF-0908CE306FC0}">
  <a:tblStyle styleId="{81FC826D-A8A4-49C2-B1EF-0908CE306FC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45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96362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191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1809500" y="1476000"/>
            <a:ext cx="61281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◈"/>
              <a:defRPr b="1" i="1"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◆"/>
              <a:defRPr b="1" i="1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◇"/>
              <a:defRPr b="1" i="1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⬥"/>
              <a:defRPr b="1" i="1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b="1" i="1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b="1" i="1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b="1" i="1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b="1" i="1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⬦"/>
              <a:defRPr b="1" i="1"/>
            </a:lvl9pPr>
          </a:lstStyle>
          <a:p>
            <a:endParaRPr/>
          </a:p>
        </p:txBody>
      </p:sp>
      <p:sp>
        <p:nvSpPr>
          <p:cNvPr id="18" name="Google Shape;18;p4"/>
          <p:cNvSpPr txBox="1"/>
          <p:nvPr/>
        </p:nvSpPr>
        <p:spPr>
          <a:xfrm>
            <a:off x="1705475" y="97539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rPr>
              <a:t>“</a:t>
            </a:r>
            <a:endParaRPr sz="9600" b="1">
              <a:solidFill>
                <a:srgbClr val="25212A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◈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4" name="Google Shape;24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1556175" y="1419658"/>
            <a:ext cx="2132700" cy="3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◈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◆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⬥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2"/>
          </p:nvPr>
        </p:nvSpPr>
        <p:spPr>
          <a:xfrm>
            <a:off x="3798226" y="1419658"/>
            <a:ext cx="2132700" cy="3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◈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◆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⬥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3"/>
          </p:nvPr>
        </p:nvSpPr>
        <p:spPr>
          <a:xfrm>
            <a:off x="6040277" y="1419658"/>
            <a:ext cx="2132700" cy="3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◈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◆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⬥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7" name="Google Shape;37;p7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sz="1600" i="1">
                <a:solidFill>
                  <a:srgbClr val="666666"/>
                </a:solidFill>
              </a:defRPr>
            </a:lvl1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5" name="Google Shape;45;p9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right">
  <p:cSld name="CAPTION_ONLY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6657400" y="838500"/>
            <a:ext cx="1497600" cy="33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rtl="0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sz="1600" i="1">
                <a:solidFill>
                  <a:srgbClr val="666666"/>
                </a:solidFill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9" name="Google Shape;49;p10"/>
          <p:cNvCxnSpPr/>
          <p:nvPr/>
        </p:nvCxnSpPr>
        <p:spPr>
          <a:xfrm>
            <a:off x="6428800" y="990300"/>
            <a:ext cx="0" cy="312270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libro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nos"/>
              <a:buChar char="◈"/>
              <a:defRPr sz="30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◆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◇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⬥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5" r:id="rId5"/>
    <p:sldLayoutId id="2147483656" r:id="rId6"/>
    <p:sldLayoutId id="2147483657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ctrTitle"/>
          </p:nvPr>
        </p:nvSpPr>
        <p:spPr>
          <a:xfrm>
            <a:off x="1920240" y="1915625"/>
            <a:ext cx="619506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ME" dirty="0"/>
              <a:t>GORSKI VIJENAC</a:t>
            </a:r>
            <a:br>
              <a:rPr lang="sr-Latn-ME" dirty="0"/>
            </a:br>
            <a:r>
              <a:rPr lang="sr-Latn-ME" dirty="0"/>
              <a:t/>
            </a:r>
            <a:br>
              <a:rPr lang="sr-Latn-ME" dirty="0"/>
            </a:br>
            <a:r>
              <a:rPr lang="sr-Latn-ME" dirty="0"/>
              <a:t>Petar II Petrović Njegoš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815B5A-2C4A-445F-98EC-14D5AE518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5" y="672813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RADNJA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A48D099-044E-444C-A0F9-9896211BB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5" y="1056126"/>
            <a:ext cx="6616800" cy="3042300"/>
          </a:xfrm>
        </p:spPr>
        <p:txBody>
          <a:bodyPr/>
          <a:lstStyle/>
          <a:p>
            <a:pPr algn="ctr"/>
            <a:endParaRPr lang="en-US" sz="1800" dirty="0"/>
          </a:p>
          <a:p>
            <a:pPr marL="63500" indent="0" algn="ctr">
              <a:buNone/>
            </a:pPr>
            <a:r>
              <a:rPr lang="en-US" sz="1800" dirty="0" err="1"/>
              <a:t>Organizovana</a:t>
            </a:r>
            <a:r>
              <a:rPr lang="en-US" sz="1800" dirty="0"/>
              <a:t> po </a:t>
            </a:r>
            <a:r>
              <a:rPr lang="en-US" sz="1800" dirty="0" err="1"/>
              <a:t>vremenskom</a:t>
            </a:r>
            <a:r>
              <a:rPr lang="en-US" sz="1800" dirty="0"/>
              <a:t> </a:t>
            </a:r>
            <a:r>
              <a:rPr lang="en-US" sz="1800" dirty="0" err="1"/>
              <a:t>principu</a:t>
            </a:r>
            <a:endParaRPr lang="en-US" sz="1800" dirty="0"/>
          </a:p>
          <a:p>
            <a:pPr marL="63500" indent="0" algn="ctr">
              <a:buNone/>
            </a:pPr>
            <a:r>
              <a:rPr lang="en-US" sz="1800" dirty="0" err="1"/>
              <a:t>Podijeljena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tri </a:t>
            </a:r>
            <a:r>
              <a:rPr lang="en-US" sz="1800" dirty="0" err="1"/>
              <a:t>cjeline</a:t>
            </a:r>
            <a:r>
              <a:rPr lang="en-US" sz="1800" dirty="0"/>
              <a:t> :</a:t>
            </a:r>
          </a:p>
          <a:p>
            <a:pPr marL="63500" indent="0" algn="ctr">
              <a:buNone/>
            </a:pPr>
            <a:r>
              <a:rPr lang="sr-Latn-ME" sz="1800" b="1" dirty="0">
                <a:solidFill>
                  <a:srgbClr val="C00000"/>
                </a:solidFill>
              </a:rPr>
              <a:t/>
            </a:r>
            <a:br>
              <a:rPr lang="sr-Latn-ME" sz="1800" b="1" dirty="0">
                <a:solidFill>
                  <a:srgbClr val="C00000"/>
                </a:solidFill>
              </a:rPr>
            </a:br>
            <a:r>
              <a:rPr lang="sr-Latn-ME" sz="1800" b="1" dirty="0">
                <a:solidFill>
                  <a:srgbClr val="C00000"/>
                </a:solidFill>
              </a:rPr>
              <a:t>1. </a:t>
            </a:r>
            <a:r>
              <a:rPr lang="en-US" sz="1800" b="1" dirty="0" err="1">
                <a:solidFill>
                  <a:srgbClr val="C00000"/>
                </a:solidFill>
              </a:rPr>
              <a:t>Skupština</a:t>
            </a:r>
            <a:r>
              <a:rPr lang="en-US" sz="1800" b="1" dirty="0">
                <a:solidFill>
                  <a:srgbClr val="C00000"/>
                </a:solidFill>
              </a:rPr>
              <a:t> o </a:t>
            </a:r>
            <a:r>
              <a:rPr lang="en-US" sz="1800" b="1" dirty="0" err="1">
                <a:solidFill>
                  <a:srgbClr val="C00000"/>
                </a:solidFill>
              </a:rPr>
              <a:t>Trojičinu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dne</a:t>
            </a:r>
            <a:r>
              <a:rPr lang="en-US" sz="1800" b="1" dirty="0">
                <a:solidFill>
                  <a:srgbClr val="C00000"/>
                </a:solidFill>
              </a:rPr>
              <a:t>, </a:t>
            </a:r>
            <a:r>
              <a:rPr lang="en-US" sz="1800" b="1" dirty="0" err="1">
                <a:solidFill>
                  <a:srgbClr val="C00000"/>
                </a:solidFill>
              </a:rPr>
              <a:t>proljeće</a:t>
            </a:r>
            <a:r>
              <a:rPr lang="en-US" sz="1800" b="1" dirty="0">
                <a:solidFill>
                  <a:srgbClr val="C00000"/>
                </a:solidFill>
              </a:rPr>
              <a:t> (197 </a:t>
            </a:r>
            <a:r>
              <a:rPr lang="en-US" sz="1800" b="1" dirty="0" err="1">
                <a:solidFill>
                  <a:srgbClr val="C00000"/>
                </a:solidFill>
              </a:rPr>
              <a:t>stihova</a:t>
            </a:r>
            <a:r>
              <a:rPr lang="en-US" sz="1800" b="1" dirty="0">
                <a:solidFill>
                  <a:srgbClr val="C00000"/>
                </a:solidFill>
              </a:rPr>
              <a:t>)</a:t>
            </a:r>
          </a:p>
          <a:p>
            <a:pPr marL="63500" indent="0" algn="ctr">
              <a:buNone/>
            </a:pPr>
            <a:r>
              <a:rPr lang="sr-Latn-ME" sz="1800" b="1" dirty="0">
                <a:solidFill>
                  <a:srgbClr val="C00000"/>
                </a:solidFill>
              </a:rPr>
              <a:t>2. </a:t>
            </a:r>
            <a:r>
              <a:rPr lang="en-US" sz="1800" b="1" dirty="0" err="1">
                <a:solidFill>
                  <a:srgbClr val="C00000"/>
                </a:solidFill>
              </a:rPr>
              <a:t>Skupština</a:t>
            </a:r>
            <a:r>
              <a:rPr lang="en-US" sz="1800" b="1" dirty="0">
                <a:solidFill>
                  <a:srgbClr val="C00000"/>
                </a:solidFill>
              </a:rPr>
              <a:t> o </a:t>
            </a:r>
            <a:r>
              <a:rPr lang="en-US" sz="1800" b="1" dirty="0" err="1">
                <a:solidFill>
                  <a:srgbClr val="C00000"/>
                </a:solidFill>
              </a:rPr>
              <a:t>Malome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gospođinu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dne,jesen</a:t>
            </a:r>
            <a:r>
              <a:rPr lang="en-US" sz="1800" b="1" dirty="0">
                <a:solidFill>
                  <a:srgbClr val="C00000"/>
                </a:solidFill>
              </a:rPr>
              <a:t> (2241 </a:t>
            </a:r>
            <a:r>
              <a:rPr lang="en-US" sz="1800" b="1" dirty="0" err="1">
                <a:solidFill>
                  <a:srgbClr val="C00000"/>
                </a:solidFill>
              </a:rPr>
              <a:t>stih</a:t>
            </a:r>
            <a:r>
              <a:rPr lang="en-US" sz="1800" b="1" dirty="0">
                <a:solidFill>
                  <a:srgbClr val="C00000"/>
                </a:solidFill>
              </a:rPr>
              <a:t>)</a:t>
            </a:r>
          </a:p>
          <a:p>
            <a:pPr marL="63500" indent="0" algn="ctr">
              <a:buNone/>
            </a:pPr>
            <a:r>
              <a:rPr lang="sr-Latn-ME" sz="1800" b="1" dirty="0">
                <a:solidFill>
                  <a:srgbClr val="C00000"/>
                </a:solidFill>
              </a:rPr>
              <a:t>3. </a:t>
            </a:r>
            <a:r>
              <a:rPr lang="en-US" sz="1800" b="1" dirty="0" err="1">
                <a:solidFill>
                  <a:srgbClr val="C00000"/>
                </a:solidFill>
              </a:rPr>
              <a:t>Badnje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veče</a:t>
            </a:r>
            <a:r>
              <a:rPr lang="en-US" sz="1800" b="1" dirty="0">
                <a:solidFill>
                  <a:srgbClr val="C00000"/>
                </a:solidFill>
              </a:rPr>
              <a:t> (374 </a:t>
            </a:r>
            <a:r>
              <a:rPr lang="en-US" sz="1800" b="1" dirty="0" err="1">
                <a:solidFill>
                  <a:srgbClr val="C00000"/>
                </a:solidFill>
              </a:rPr>
              <a:t>stiha</a:t>
            </a:r>
            <a:r>
              <a:rPr lang="en-US" sz="1800" b="1" dirty="0">
                <a:solidFill>
                  <a:srgbClr val="C00000"/>
                </a:solidFill>
              </a:rPr>
              <a:t>)</a:t>
            </a: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  <a:p>
            <a:pPr algn="ctr"/>
            <a:r>
              <a:rPr lang="en-US" sz="1800" dirty="0"/>
              <a:t> ,,Gorski </a:t>
            </a:r>
            <a:r>
              <a:rPr lang="en-US" sz="1800" dirty="0" err="1"/>
              <a:t>vijenac</a:t>
            </a:r>
            <a:r>
              <a:rPr lang="en-US" sz="1800" dirty="0"/>
              <a:t>’’</a:t>
            </a:r>
            <a:r>
              <a:rPr lang="sr-Latn-ME" sz="1800" dirty="0"/>
              <a:t> </a:t>
            </a:r>
            <a:r>
              <a:rPr lang="en-US" sz="1800" dirty="0" err="1"/>
              <a:t>ima</a:t>
            </a:r>
            <a:r>
              <a:rPr lang="en-US" sz="1800" dirty="0"/>
              <a:t> </a:t>
            </a:r>
            <a:r>
              <a:rPr lang="en-US" sz="1800" dirty="0" err="1"/>
              <a:t>ukupno</a:t>
            </a:r>
            <a:r>
              <a:rPr lang="en-US" sz="1800" dirty="0"/>
              <a:t> 2819 </a:t>
            </a:r>
            <a:r>
              <a:rPr lang="en-US" sz="1800" dirty="0" err="1"/>
              <a:t>stihova</a:t>
            </a:r>
            <a:endParaRPr lang="en-US" sz="1800" dirty="0"/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54E1830-2C9E-471F-BEBF-D88C59A157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78672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D233CC-F319-4008-988C-3F1B0B9C0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250" y="842136"/>
            <a:ext cx="6616800" cy="699900"/>
          </a:xfrm>
        </p:spPr>
        <p:txBody>
          <a:bodyPr/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u="sng" dirty="0"/>
              <a:t>Prva </a:t>
            </a:r>
            <a:r>
              <a:rPr lang="en-US" u="sng" dirty="0" err="1"/>
              <a:t>skupština</a:t>
            </a:r>
            <a:r>
              <a:rPr lang="en-US" u="sng" dirty="0"/>
              <a:t> </a:t>
            </a:r>
            <a:r>
              <a:rPr lang="en-US" u="sng" dirty="0" err="1"/>
              <a:t>ili</a:t>
            </a:r>
            <a:r>
              <a:rPr lang="en-US" u="sng" dirty="0"/>
              <a:t> </a:t>
            </a:r>
            <a:r>
              <a:rPr lang="en-US" u="sng" dirty="0" err="1"/>
              <a:t>Skupština</a:t>
            </a:r>
            <a:r>
              <a:rPr lang="en-US" u="sng" dirty="0"/>
              <a:t> </a:t>
            </a:r>
            <a:r>
              <a:rPr lang="en-US" u="sng" dirty="0" err="1"/>
              <a:t>uoči</a:t>
            </a:r>
            <a:r>
              <a:rPr lang="en-US" u="sng" dirty="0"/>
              <a:t> </a:t>
            </a:r>
            <a:r>
              <a:rPr lang="en-US" u="sng" dirty="0" err="1"/>
              <a:t>Trojčina</a:t>
            </a:r>
            <a:r>
              <a:rPr lang="en-US" u="sng" dirty="0"/>
              <a:t> </a:t>
            </a:r>
            <a:r>
              <a:rPr lang="en-US" u="sng" dirty="0" err="1"/>
              <a:t>dn</a:t>
            </a:r>
            <a:r>
              <a:rPr lang="sr-Latn-ME" u="sng" dirty="0"/>
              <a:t>e</a:t>
            </a:r>
            <a:r>
              <a:rPr lang="en-US" u="sng" dirty="0"/>
              <a:t/>
            </a:r>
            <a:br>
              <a:rPr lang="en-US" u="sng" dirty="0"/>
            </a:br>
            <a:endParaRPr lang="en-US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AD3DE2-729F-42D2-AF1C-6989E815C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3328" y="1192086"/>
            <a:ext cx="4951305" cy="3042300"/>
          </a:xfrm>
        </p:spPr>
        <p:txBody>
          <a:bodyPr/>
          <a:lstStyle/>
          <a:p>
            <a:pPr marL="63500" indent="0">
              <a:buNone/>
            </a:pPr>
            <a:r>
              <a:rPr lang="en-US" sz="1600" dirty="0">
                <a:solidFill>
                  <a:schemeClr val="tx1"/>
                </a:solidFill>
              </a:rPr>
              <a:t>Na </a:t>
            </a:r>
            <a:r>
              <a:rPr lang="en-US" sz="1600" dirty="0" err="1">
                <a:solidFill>
                  <a:schemeClr val="tx1"/>
                </a:solidFill>
              </a:rPr>
              <a:t>samom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početku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dat</a:t>
            </a:r>
            <a:r>
              <a:rPr lang="en-US" sz="1600" dirty="0">
                <a:solidFill>
                  <a:schemeClr val="tx1"/>
                </a:solidFill>
              </a:rPr>
              <a:t> je monolog </a:t>
            </a:r>
            <a:r>
              <a:rPr lang="en-US" sz="1600" dirty="0" err="1">
                <a:solidFill>
                  <a:schemeClr val="tx1"/>
                </a:solidFill>
              </a:rPr>
              <a:t>vladike</a:t>
            </a:r>
            <a:r>
              <a:rPr lang="en-US" sz="1600" dirty="0">
                <a:solidFill>
                  <a:schemeClr val="tx1"/>
                </a:solidFill>
              </a:rPr>
              <a:t> Danila u </a:t>
            </a:r>
            <a:r>
              <a:rPr lang="en-US" sz="1600" dirty="0" err="1">
                <a:solidFill>
                  <a:schemeClr val="tx1"/>
                </a:solidFill>
              </a:rPr>
              <a:t>kome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Vladika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misleći</a:t>
            </a:r>
            <a:r>
              <a:rPr lang="en-US" sz="1600" dirty="0">
                <a:solidFill>
                  <a:schemeClr val="tx1"/>
                </a:solidFill>
              </a:rPr>
              <a:t> da </a:t>
            </a:r>
            <a:r>
              <a:rPr lang="en-US" sz="1600" dirty="0" err="1">
                <a:solidFill>
                  <a:schemeClr val="tx1"/>
                </a:solidFill>
              </a:rPr>
              <a:t>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niko</a:t>
            </a:r>
            <a:r>
              <a:rPr lang="en-US" sz="1600" dirty="0">
                <a:solidFill>
                  <a:schemeClr val="tx1"/>
                </a:solidFill>
              </a:rPr>
              <a:t> ne </a:t>
            </a:r>
            <a:r>
              <a:rPr lang="en-US" sz="1600" dirty="0" err="1">
                <a:solidFill>
                  <a:schemeClr val="tx1"/>
                </a:solidFill>
              </a:rPr>
              <a:t>čuje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razgovara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sr-Latn-ME" sz="1600" dirty="0">
                <a:solidFill>
                  <a:schemeClr val="tx1"/>
                </a:solidFill>
              </a:rPr>
              <a:t/>
            </a:r>
            <a:br>
              <a:rPr lang="sr-Latn-ME" sz="1600" dirty="0">
                <a:solidFill>
                  <a:schemeClr val="tx1"/>
                </a:solidFill>
              </a:rPr>
            </a:br>
            <a:r>
              <a:rPr lang="en-US" sz="1600" dirty="0" err="1">
                <a:solidFill>
                  <a:schemeClr val="tx1"/>
                </a:solidFill>
              </a:rPr>
              <a:t>sam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sobom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en-US" sz="1600" dirty="0" err="1">
                <a:solidFill>
                  <a:schemeClr val="tx1"/>
                </a:solidFill>
              </a:rPr>
              <a:t>Vladika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kao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svešteno</a:t>
            </a:r>
            <a:r>
              <a:rPr lang="en-US" sz="1600" dirty="0">
                <a:solidFill>
                  <a:schemeClr val="tx1"/>
                </a:solidFill>
              </a:rPr>
              <a:t> lice </a:t>
            </a:r>
            <a:r>
              <a:rPr lang="en-US" sz="1600" dirty="0" err="1">
                <a:solidFill>
                  <a:schemeClr val="tx1"/>
                </a:solidFill>
              </a:rPr>
              <a:t>izražava</a:t>
            </a:r>
            <a:r>
              <a:rPr lang="sr-Latn-ME" sz="1600" dirty="0">
                <a:solidFill>
                  <a:schemeClr val="tx1"/>
                </a:solidFill>
              </a:rPr>
              <a:t/>
            </a:r>
            <a:br>
              <a:rPr lang="sr-Latn-ME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tugu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zabrinutost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zbog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stanja</a:t>
            </a:r>
            <a:r>
              <a:rPr lang="en-US" sz="1600" dirty="0">
                <a:solidFill>
                  <a:schemeClr val="tx1"/>
                </a:solidFill>
              </a:rPr>
              <a:t> u </a:t>
            </a:r>
            <a:r>
              <a:rPr lang="en-US" sz="1600" dirty="0" err="1">
                <a:solidFill>
                  <a:schemeClr val="tx1"/>
                </a:solidFill>
              </a:rPr>
              <a:t>Crnoj</a:t>
            </a:r>
            <a:r>
              <a:rPr lang="en-US" sz="1600" dirty="0">
                <a:solidFill>
                  <a:schemeClr val="tx1"/>
                </a:solidFill>
              </a:rPr>
              <a:t> Gori.</a:t>
            </a:r>
          </a:p>
          <a:p>
            <a:pPr marL="63500" indent="0">
              <a:buNone/>
            </a:pPr>
            <a:r>
              <a:rPr lang="en-US" sz="1600" dirty="0">
                <a:solidFill>
                  <a:schemeClr val="tx1"/>
                </a:solidFill>
              </a:rPr>
              <a:t>U </a:t>
            </a:r>
            <a:r>
              <a:rPr lang="en-US" sz="1600" dirty="0" err="1">
                <a:solidFill>
                  <a:schemeClr val="tx1"/>
                </a:solidFill>
              </a:rPr>
              <a:t>ovom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monologu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zastupljeni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lirski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elementi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sr-Latn-ME" sz="1600" dirty="0">
                <a:solidFill>
                  <a:schemeClr val="tx1"/>
                </a:solidFill>
              </a:rPr>
              <a:t/>
            </a:r>
            <a:br>
              <a:rPr lang="sr-Latn-ME" sz="1600" dirty="0">
                <a:solidFill>
                  <a:schemeClr val="tx1"/>
                </a:solidFill>
              </a:rPr>
            </a:br>
            <a:r>
              <a:rPr lang="en-US" sz="1600" dirty="0" err="1">
                <a:solidFill>
                  <a:schemeClr val="tx1"/>
                </a:solidFill>
              </a:rPr>
              <a:t>lirski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kod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jer</a:t>
            </a:r>
            <a:r>
              <a:rPr lang="en-US" sz="1600" dirty="0">
                <a:solidFill>
                  <a:schemeClr val="tx1"/>
                </a:solidFill>
              </a:rPr>
              <a:t> je </a:t>
            </a:r>
            <a:r>
              <a:rPr lang="en-US" sz="1600" dirty="0" err="1">
                <a:solidFill>
                  <a:schemeClr val="tx1"/>
                </a:solidFill>
              </a:rPr>
              <a:t>naglašena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vladičina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usamljenost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njegova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osjećanja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pPr marL="63500" indent="0">
              <a:buNone/>
            </a:pPr>
            <a:r>
              <a:rPr lang="en-US" sz="1600" dirty="0" err="1">
                <a:solidFill>
                  <a:schemeClr val="tx1"/>
                </a:solidFill>
              </a:rPr>
              <a:t>Vladika</a:t>
            </a:r>
            <a:r>
              <a:rPr lang="en-US" sz="1600" dirty="0">
                <a:solidFill>
                  <a:schemeClr val="tx1"/>
                </a:solidFill>
              </a:rPr>
              <a:t> se </a:t>
            </a:r>
            <a:r>
              <a:rPr lang="en-US" sz="1600" dirty="0" err="1">
                <a:solidFill>
                  <a:schemeClr val="tx1"/>
                </a:solidFill>
              </a:rPr>
              <a:t>mislima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vraća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kroz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istoriju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prisjeća</a:t>
            </a:r>
            <a:r>
              <a:rPr lang="en-US" sz="1600" dirty="0">
                <a:solidFill>
                  <a:schemeClr val="tx1"/>
                </a:solidFill>
              </a:rPr>
              <a:t> se </a:t>
            </a:r>
            <a:r>
              <a:rPr lang="en-US" sz="1600" dirty="0" err="1">
                <a:solidFill>
                  <a:schemeClr val="tx1"/>
                </a:solidFill>
              </a:rPr>
              <a:t>izdajnika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pPr marL="63500" indent="0">
              <a:buNone/>
            </a:pPr>
            <a:r>
              <a:rPr lang="en-US" sz="1600" dirty="0" err="1">
                <a:solidFill>
                  <a:schemeClr val="tx1"/>
                </a:solidFill>
              </a:rPr>
              <a:t>Proziva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izdajnike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vjerom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kletvom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prađedovskom</a:t>
            </a:r>
            <a:r>
              <a:rPr lang="en-US" sz="1600" dirty="0">
                <a:solidFill>
                  <a:schemeClr val="tx1"/>
                </a:solidFill>
              </a:rPr>
              <a:t>,</a:t>
            </a:r>
            <a:r>
              <a:rPr lang="sr-Latn-ME" sz="1600" dirty="0">
                <a:solidFill>
                  <a:schemeClr val="tx1"/>
                </a:solidFill>
              </a:rPr>
              <a:t/>
            </a:r>
            <a:br>
              <a:rPr lang="sr-Latn-ME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jer</a:t>
            </a:r>
            <a:r>
              <a:rPr lang="en-US" sz="1600" dirty="0">
                <a:solidFill>
                  <a:schemeClr val="tx1"/>
                </a:solidFill>
              </a:rPr>
              <a:t> se </a:t>
            </a:r>
            <a:r>
              <a:rPr lang="en-US" sz="1600" dirty="0" err="1">
                <a:solidFill>
                  <a:schemeClr val="tx1"/>
                </a:solidFill>
              </a:rPr>
              <a:t>podrazumijeva</a:t>
            </a:r>
            <a:r>
              <a:rPr lang="en-US" sz="1600" dirty="0">
                <a:solidFill>
                  <a:schemeClr val="tx1"/>
                </a:solidFill>
              </a:rPr>
              <a:t> da </a:t>
            </a:r>
            <a:r>
              <a:rPr lang="en-US" sz="1600" dirty="0" err="1">
                <a:solidFill>
                  <a:schemeClr val="tx1"/>
                </a:solidFill>
              </a:rPr>
              <a:t>su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vjera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nasleđe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bitni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Crnogorcima</a:t>
            </a:r>
            <a:endParaRPr lang="en-US" sz="1600" dirty="0">
              <a:solidFill>
                <a:schemeClr val="tx1"/>
              </a:solidFill>
            </a:endParaRP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EABBA4D-69B4-417B-A7E8-C881AC2BB8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A54CEC6-0A9C-4078-BEFB-93D74311A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720" y="1401702"/>
            <a:ext cx="2687330" cy="3042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6728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02CCB38-1375-4B13-A2C2-DDD867536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900" y="578721"/>
            <a:ext cx="6616800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800" dirty="0" err="1"/>
              <a:t>Predviđa</a:t>
            </a:r>
            <a:r>
              <a:rPr lang="en-US" sz="1800" dirty="0"/>
              <a:t> </a:t>
            </a:r>
            <a:r>
              <a:rPr lang="en-US" sz="1800" dirty="0" err="1"/>
              <a:t>crne</a:t>
            </a:r>
            <a:r>
              <a:rPr lang="en-US" sz="1800" dirty="0"/>
              <a:t> </a:t>
            </a:r>
            <a:r>
              <a:rPr lang="en-US" sz="1800" dirty="0" err="1"/>
              <a:t>dane</a:t>
            </a:r>
            <a:r>
              <a:rPr lang="en-US" sz="1800" dirty="0"/>
              <a:t>, </a:t>
            </a:r>
            <a:r>
              <a:rPr lang="en-US" sz="1800" dirty="0" err="1"/>
              <a:t>čudi</a:t>
            </a:r>
            <a:r>
              <a:rPr lang="en-US" sz="1800" dirty="0"/>
              <a:t> se </a:t>
            </a:r>
            <a:r>
              <a:rPr lang="en-US" sz="1800" dirty="0" err="1"/>
              <a:t>tolikoj</a:t>
            </a:r>
            <a:r>
              <a:rPr lang="en-US" sz="1800" dirty="0"/>
              <a:t> </a:t>
            </a:r>
            <a:r>
              <a:rPr lang="en-US" sz="1800" dirty="0" err="1"/>
              <a:t>nesreći</a:t>
            </a:r>
            <a:r>
              <a:rPr lang="en-US" sz="1800" dirty="0"/>
              <a:t> </a:t>
            </a:r>
            <a:r>
              <a:rPr lang="en-US" sz="1800" dirty="0" err="1"/>
              <a:t>koja</a:t>
            </a:r>
            <a:r>
              <a:rPr lang="en-US" sz="1800" dirty="0"/>
              <a:t> je </a:t>
            </a:r>
            <a:r>
              <a:rPr lang="en-US" sz="1800" dirty="0" err="1"/>
              <a:t>zadesila</a:t>
            </a:r>
            <a:r>
              <a:rPr lang="en-US" sz="1800" dirty="0"/>
              <a:t> </a:t>
            </a:r>
            <a:r>
              <a:rPr lang="en-US" sz="1800" dirty="0" err="1"/>
              <a:t>njegov</a:t>
            </a:r>
            <a:r>
              <a:rPr lang="en-US" sz="1800" dirty="0"/>
              <a:t> </a:t>
            </a:r>
            <a:r>
              <a:rPr lang="en-US" sz="1800" dirty="0" err="1"/>
              <a:t>narod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pita se do </a:t>
            </a:r>
            <a:r>
              <a:rPr lang="en-US" sz="1800" dirty="0" err="1"/>
              <a:t>kada</a:t>
            </a:r>
            <a:r>
              <a:rPr lang="en-US" sz="1800" dirty="0"/>
              <a:t> </a:t>
            </a:r>
            <a:r>
              <a:rPr lang="en-US" sz="1800" dirty="0" err="1"/>
              <a:t>će</a:t>
            </a:r>
            <a:r>
              <a:rPr lang="en-US" sz="1800" dirty="0"/>
              <a:t> </a:t>
            </a:r>
            <a:r>
              <a:rPr lang="en-US" sz="1800" dirty="0" err="1"/>
              <a:t>trajati</a:t>
            </a:r>
            <a:r>
              <a:rPr lang="en-US" sz="1800" dirty="0"/>
              <a:t> </a:t>
            </a:r>
            <a:r>
              <a:rPr lang="en-US" sz="1800" dirty="0" err="1"/>
              <a:t>žrtva</a:t>
            </a:r>
            <a:r>
              <a:rPr lang="en-US" sz="1800" dirty="0"/>
              <a:t> </a:t>
            </a:r>
            <a:r>
              <a:rPr lang="en-US" sz="1800" dirty="0" err="1"/>
              <a:t>naroda</a:t>
            </a:r>
            <a:r>
              <a:rPr lang="en-US" sz="1800" dirty="0"/>
              <a:t>.</a:t>
            </a:r>
          </a:p>
          <a:p>
            <a:pPr marL="63500" indent="0" algn="ctr">
              <a:buNone/>
            </a:pPr>
            <a:r>
              <a:rPr lang="sr-Latn-ME" sz="1800" dirty="0"/>
              <a:t/>
            </a:r>
            <a:br>
              <a:rPr lang="sr-Latn-ME" sz="1800" dirty="0"/>
            </a:br>
            <a:r>
              <a:rPr lang="en-US" sz="1800" dirty="0" err="1"/>
              <a:t>Zvuk</a:t>
            </a:r>
            <a:r>
              <a:rPr lang="en-US" sz="1800" dirty="0"/>
              <a:t> </a:t>
            </a:r>
            <a:r>
              <a:rPr lang="en-US" sz="1800" dirty="0" err="1"/>
              <a:t>monologa</a:t>
            </a:r>
            <a:r>
              <a:rPr lang="en-US" sz="1800" dirty="0"/>
              <a:t> je jak, </a:t>
            </a:r>
            <a:r>
              <a:rPr lang="en-US" sz="1800" dirty="0" err="1"/>
              <a:t>ponavljaju</a:t>
            </a:r>
            <a:r>
              <a:rPr lang="en-US" sz="1800" dirty="0"/>
              <a:t> se </a:t>
            </a:r>
            <a:r>
              <a:rPr lang="en-US" sz="1800" dirty="0" err="1"/>
              <a:t>riječi</a:t>
            </a:r>
            <a:r>
              <a:rPr lang="en-US" sz="1800" dirty="0"/>
              <a:t> Bog, </a:t>
            </a:r>
            <a:r>
              <a:rPr lang="en-US" sz="1800" dirty="0" err="1"/>
              <a:t>krst</a:t>
            </a:r>
            <a:r>
              <a:rPr lang="en-US" sz="1800" dirty="0"/>
              <a:t>, </a:t>
            </a:r>
            <a:r>
              <a:rPr lang="en-US" sz="1800" dirty="0" err="1"/>
              <a:t>vjera</a:t>
            </a:r>
            <a:r>
              <a:rPr lang="en-US" sz="1800" dirty="0"/>
              <a:t>, </a:t>
            </a:r>
            <a:r>
              <a:rPr lang="en-US" sz="1800" dirty="0" err="1"/>
              <a:t>kletva</a:t>
            </a:r>
            <a:r>
              <a:rPr lang="en-US" sz="1800" dirty="0"/>
              <a:t>.</a:t>
            </a:r>
          </a:p>
          <a:p>
            <a:pPr marL="63500" indent="0" algn="ctr">
              <a:buNone/>
            </a:pPr>
            <a:r>
              <a:rPr lang="en-US" sz="1800" dirty="0" err="1"/>
              <a:t>Proklinje</a:t>
            </a:r>
            <a:r>
              <a:rPr lang="en-US" sz="1800" dirty="0"/>
              <a:t> </a:t>
            </a:r>
            <a:r>
              <a:rPr lang="en-US" sz="1800" dirty="0" err="1"/>
              <a:t>trenutak</a:t>
            </a:r>
            <a:r>
              <a:rPr lang="en-US" sz="1800" dirty="0"/>
              <a:t> </a:t>
            </a:r>
            <a:r>
              <a:rPr lang="en-US" sz="1800" dirty="0" err="1"/>
              <a:t>kada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ga</a:t>
            </a:r>
            <a:r>
              <a:rPr lang="en-US" sz="1800" dirty="0"/>
              <a:t> </a:t>
            </a:r>
            <a:r>
              <a:rPr lang="en-US" sz="1800" dirty="0" err="1"/>
              <a:t>Turci</a:t>
            </a:r>
            <a:r>
              <a:rPr lang="en-US" sz="1800" dirty="0"/>
              <a:t> </a:t>
            </a:r>
            <a:r>
              <a:rPr lang="en-US" sz="1800" dirty="0" err="1"/>
              <a:t>poštedjeli</a:t>
            </a:r>
            <a:r>
              <a:rPr lang="en-US" sz="1800" dirty="0"/>
              <a:t>, </a:t>
            </a:r>
            <a:r>
              <a:rPr lang="en-US" sz="1800" dirty="0" err="1"/>
              <a:t>jer</a:t>
            </a:r>
            <a:r>
              <a:rPr lang="en-US" sz="1800" dirty="0"/>
              <a:t> </a:t>
            </a:r>
            <a:r>
              <a:rPr lang="en-US" sz="1800" dirty="0" err="1"/>
              <a:t>smatra</a:t>
            </a:r>
            <a:r>
              <a:rPr lang="en-US" sz="1800" dirty="0"/>
              <a:t> da je </a:t>
            </a:r>
            <a:r>
              <a:rPr lang="en-US" sz="1800" dirty="0" err="1"/>
              <a:t>iznevjerio</a:t>
            </a:r>
            <a:r>
              <a:rPr lang="en-US" sz="1800" dirty="0"/>
              <a:t> </a:t>
            </a:r>
            <a:r>
              <a:rPr lang="en-US" sz="1800" dirty="0" err="1"/>
              <a:t>narod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svoja</a:t>
            </a:r>
            <a:r>
              <a:rPr lang="en-US" sz="1800" dirty="0"/>
              <a:t> </a:t>
            </a:r>
            <a:r>
              <a:rPr lang="en-US" sz="1800" dirty="0" err="1"/>
              <a:t>vjerovanja</a:t>
            </a:r>
            <a:r>
              <a:rPr lang="en-US" sz="1800" dirty="0"/>
              <a:t>.</a:t>
            </a:r>
          </a:p>
          <a:p>
            <a:pPr marL="63500" indent="0" algn="ctr">
              <a:buNone/>
            </a:pPr>
            <a:r>
              <a:rPr lang="sr-Latn-ME" sz="1800" dirty="0"/>
              <a:t/>
            </a:r>
            <a:br>
              <a:rPr lang="sr-Latn-ME" sz="1800" dirty="0"/>
            </a:br>
            <a:r>
              <a:rPr lang="en-US" sz="1800" dirty="0"/>
              <a:t>Na </a:t>
            </a:r>
            <a:r>
              <a:rPr lang="en-US" sz="1800" dirty="0" err="1"/>
              <a:t>scenu</a:t>
            </a:r>
            <a:r>
              <a:rPr lang="en-US" sz="1800" dirty="0"/>
              <a:t> </a:t>
            </a:r>
            <a:r>
              <a:rPr lang="en-US" sz="1800" dirty="0" err="1"/>
              <a:t>dolazi</a:t>
            </a:r>
            <a:r>
              <a:rPr lang="en-US" sz="1800" dirty="0"/>
              <a:t> </a:t>
            </a:r>
            <a:r>
              <a:rPr lang="en-US" sz="1800" dirty="0" err="1"/>
              <a:t>Vuk</a:t>
            </a:r>
            <a:r>
              <a:rPr lang="en-US" sz="1800" dirty="0"/>
              <a:t> </a:t>
            </a:r>
            <a:r>
              <a:rPr lang="en-US" sz="1800" dirty="0" err="1"/>
              <a:t>Mićunović</a:t>
            </a:r>
            <a:r>
              <a:rPr lang="en-US" sz="1800" dirty="0"/>
              <a:t> koji </a:t>
            </a:r>
            <a:r>
              <a:rPr lang="en-US" sz="1800" dirty="0" err="1"/>
              <a:t>pokušava</a:t>
            </a:r>
            <a:r>
              <a:rPr lang="en-US" sz="1800" dirty="0"/>
              <a:t> da </a:t>
            </a:r>
            <a:r>
              <a:rPr lang="en-US" sz="1800" dirty="0" err="1"/>
              <a:t>ospori</a:t>
            </a:r>
            <a:r>
              <a:rPr lang="en-US" sz="1800" dirty="0"/>
              <a:t> </a:t>
            </a:r>
            <a:r>
              <a:rPr lang="en-US" sz="1800" dirty="0" err="1"/>
              <a:t>vladici</a:t>
            </a:r>
            <a:r>
              <a:rPr lang="en-US" sz="1800" dirty="0"/>
              <a:t> </a:t>
            </a:r>
            <a:r>
              <a:rPr lang="en-US" sz="1800" dirty="0" err="1"/>
              <a:t>takvo</a:t>
            </a:r>
            <a:r>
              <a:rPr lang="en-US" sz="1800" dirty="0"/>
              <a:t> </a:t>
            </a:r>
            <a:r>
              <a:rPr lang="en-US" sz="1800" dirty="0" err="1"/>
              <a:t>razmišljanje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podsjeća</a:t>
            </a:r>
            <a:r>
              <a:rPr lang="en-US" sz="1800" dirty="0"/>
              <a:t> </a:t>
            </a:r>
            <a:r>
              <a:rPr lang="en-US" sz="1800" dirty="0" err="1"/>
              <a:t>ga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mladost</a:t>
            </a:r>
            <a:r>
              <a:rPr lang="en-US" sz="1800" dirty="0"/>
              <a:t>, </a:t>
            </a:r>
            <a:r>
              <a:rPr lang="en-US" sz="1800" dirty="0" err="1"/>
              <a:t>snagu</a:t>
            </a:r>
            <a:r>
              <a:rPr lang="en-US" sz="1800" dirty="0"/>
              <a:t>, </a:t>
            </a:r>
            <a:r>
              <a:rPr lang="en-US" sz="1800" dirty="0" err="1"/>
              <a:t>hrabrost</a:t>
            </a:r>
            <a:r>
              <a:rPr lang="en-US" sz="1800" dirty="0"/>
              <a:t> </a:t>
            </a:r>
            <a:r>
              <a:rPr lang="en-US" sz="1800" dirty="0" err="1"/>
              <a:t>crnogorskih</a:t>
            </a:r>
            <a:r>
              <a:rPr lang="en-US" sz="1800" dirty="0"/>
              <a:t> </a:t>
            </a:r>
            <a:r>
              <a:rPr lang="en-US" sz="1800" dirty="0" err="1"/>
              <a:t>momaka</a:t>
            </a:r>
            <a:r>
              <a:rPr lang="en-US" sz="1800" dirty="0"/>
              <a:t>.</a:t>
            </a:r>
          </a:p>
          <a:p>
            <a:pPr marL="63500" indent="0" algn="ctr">
              <a:buNone/>
            </a:pPr>
            <a:r>
              <a:rPr lang="en-US" sz="1800" dirty="0" err="1"/>
              <a:t>Govori</a:t>
            </a:r>
            <a:r>
              <a:rPr lang="en-US" sz="1800" dirty="0"/>
              <a:t> mu o </a:t>
            </a:r>
            <a:r>
              <a:rPr lang="en-US" sz="1800" dirty="0" err="1"/>
              <a:t>danu</a:t>
            </a:r>
            <a:r>
              <a:rPr lang="en-US" sz="1800" dirty="0"/>
              <a:t> </a:t>
            </a:r>
            <a:r>
              <a:rPr lang="en-US" sz="1800" dirty="0" err="1"/>
              <a:t>pobjede</a:t>
            </a:r>
            <a:r>
              <a:rPr lang="en-US" sz="1800" dirty="0"/>
              <a:t> </a:t>
            </a:r>
            <a:r>
              <a:rPr lang="en-US" sz="1800" dirty="0" err="1"/>
              <a:t>Crnogoraca</a:t>
            </a:r>
            <a:r>
              <a:rPr lang="en-US" sz="1800" dirty="0"/>
              <a:t>, </a:t>
            </a:r>
            <a:r>
              <a:rPr lang="en-US" sz="1800" dirty="0" err="1"/>
              <a:t>poziva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borbu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hrabrost</a:t>
            </a:r>
            <a:r>
              <a:rPr lang="en-US" sz="1800" dirty="0"/>
              <a:t>.</a:t>
            </a:r>
          </a:p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AD73A57-D4FD-4894-B2EA-B568292B079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6584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61BEAF9-F0E7-4E83-9FC2-6B0810277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31250" y="472041"/>
            <a:ext cx="6616800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600" dirty="0" err="1"/>
              <a:t>Crnogorci</a:t>
            </a:r>
            <a:r>
              <a:rPr lang="en-US" sz="1600" dirty="0"/>
              <a:t> </a:t>
            </a:r>
            <a:r>
              <a:rPr lang="en-US" sz="1600" dirty="0" err="1"/>
              <a:t>iznose</a:t>
            </a:r>
            <a:r>
              <a:rPr lang="en-US" sz="1600" dirty="0"/>
              <a:t> </a:t>
            </a:r>
            <a:r>
              <a:rPr lang="en-US" sz="1600" dirty="0" err="1"/>
              <a:t>krst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vrh</a:t>
            </a:r>
            <a:r>
              <a:rPr lang="en-US" sz="1600" dirty="0"/>
              <a:t> </a:t>
            </a:r>
            <a:r>
              <a:rPr lang="en-US" sz="1600" dirty="0" err="1"/>
              <a:t>Lovćena</a:t>
            </a:r>
            <a:r>
              <a:rPr lang="en-US" sz="1600" dirty="0"/>
              <a:t> da bi </a:t>
            </a:r>
            <a:r>
              <a:rPr lang="en-US" sz="1600" dirty="0" err="1"/>
              <a:t>bili</a:t>
            </a:r>
            <a:r>
              <a:rPr lang="en-US" sz="1600" dirty="0"/>
              <a:t> </a:t>
            </a:r>
            <a:r>
              <a:rPr lang="en-US" sz="1600" dirty="0" err="1"/>
              <a:t>bliži</a:t>
            </a:r>
            <a:r>
              <a:rPr lang="en-US" sz="1600" dirty="0"/>
              <a:t> </a:t>
            </a:r>
            <a:r>
              <a:rPr lang="en-US" sz="1600" dirty="0" err="1"/>
              <a:t>Bogu</a:t>
            </a:r>
            <a:r>
              <a:rPr lang="en-US" sz="1600" dirty="0"/>
              <a:t>.</a:t>
            </a:r>
          </a:p>
          <a:p>
            <a:pPr marL="63500" indent="0" algn="ctr">
              <a:buNone/>
            </a:pP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en-US" sz="1600" dirty="0" err="1"/>
              <a:t>Međutim</a:t>
            </a:r>
            <a:r>
              <a:rPr lang="en-US" sz="1600" dirty="0"/>
              <a:t>, </a:t>
            </a:r>
            <a:r>
              <a:rPr lang="en-US" sz="1600" dirty="0" err="1"/>
              <a:t>munje</a:t>
            </a:r>
            <a:r>
              <a:rPr lang="en-US" sz="1600" dirty="0"/>
              <a:t> se </a:t>
            </a:r>
            <a:r>
              <a:rPr lang="en-US" sz="1600" dirty="0" err="1"/>
              <a:t>nebom</a:t>
            </a:r>
            <a:r>
              <a:rPr lang="en-US" sz="1600" dirty="0"/>
              <a:t> </a:t>
            </a:r>
            <a:r>
              <a:rPr lang="en-US" sz="1600" dirty="0" err="1"/>
              <a:t>prekrstiše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napraviše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nebu</a:t>
            </a:r>
            <a:r>
              <a:rPr lang="en-US" sz="1600" dirty="0"/>
              <a:t> </a:t>
            </a:r>
            <a:r>
              <a:rPr lang="en-US" sz="1600" dirty="0" err="1"/>
              <a:t>krst</a:t>
            </a:r>
            <a:r>
              <a:rPr lang="en-US" sz="1600" dirty="0"/>
              <a:t> </a:t>
            </a:r>
            <a:r>
              <a:rPr lang="en-US" sz="1600" dirty="0" err="1"/>
              <a:t>kakav</a:t>
            </a:r>
            <a:r>
              <a:rPr lang="en-US" sz="1600" dirty="0"/>
              <a:t> </a:t>
            </a:r>
            <a:r>
              <a:rPr lang="en-US" sz="1600" dirty="0" err="1"/>
              <a:t>još</a:t>
            </a:r>
            <a:r>
              <a:rPr lang="en-US" sz="1600" dirty="0"/>
              <a:t> </a:t>
            </a:r>
            <a:r>
              <a:rPr lang="en-US" sz="1600" dirty="0" err="1"/>
              <a:t>niko</a:t>
            </a:r>
            <a:r>
              <a:rPr lang="en-US" sz="1600" dirty="0"/>
              <a:t> </a:t>
            </a:r>
            <a:r>
              <a:rPr lang="en-US" sz="1600" dirty="0" err="1"/>
              <a:t>vidio</a:t>
            </a:r>
            <a:r>
              <a:rPr lang="en-US" sz="1600" dirty="0"/>
              <a:t> </a:t>
            </a:r>
            <a:r>
              <a:rPr lang="en-US" sz="1600" dirty="0" err="1"/>
              <a:t>nije</a:t>
            </a:r>
            <a:r>
              <a:rPr lang="en-US" sz="1600" dirty="0"/>
              <a:t>. </a:t>
            </a:r>
            <a:r>
              <a:rPr lang="en-US" sz="1600" dirty="0" err="1"/>
              <a:t>Dok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mu se </a:t>
            </a:r>
            <a:r>
              <a:rPr lang="en-US" sz="1600" dirty="0" err="1"/>
              <a:t>divili</a:t>
            </a:r>
            <a:r>
              <a:rPr lang="en-US" sz="1600" dirty="0"/>
              <a:t>, </a:t>
            </a:r>
            <a:r>
              <a:rPr lang="en-US" sz="1600" dirty="0" err="1"/>
              <a:t>shvatiše</a:t>
            </a:r>
            <a:r>
              <a:rPr lang="en-US" sz="1600" dirty="0"/>
              <a:t> da je to </a:t>
            </a:r>
            <a:r>
              <a:rPr lang="en-US" sz="1600" dirty="0" err="1"/>
              <a:t>božiji</a:t>
            </a:r>
            <a:r>
              <a:rPr lang="en-US" sz="1600" dirty="0"/>
              <a:t> </a:t>
            </a:r>
            <a:r>
              <a:rPr lang="en-US" sz="1600" dirty="0" err="1"/>
              <a:t>znak</a:t>
            </a:r>
            <a:r>
              <a:rPr lang="en-US" sz="1600" dirty="0"/>
              <a:t> </a:t>
            </a:r>
            <a:r>
              <a:rPr lang="en-US" sz="1600" dirty="0" err="1"/>
              <a:t>kojim</a:t>
            </a:r>
            <a:r>
              <a:rPr lang="en-US" sz="1600" dirty="0"/>
              <a:t> Bog </a:t>
            </a:r>
            <a:r>
              <a:rPr lang="en-US" sz="1600" dirty="0" err="1"/>
              <a:t>odobrava</a:t>
            </a:r>
            <a:r>
              <a:rPr lang="en-US" sz="1600" dirty="0"/>
              <a:t> </a:t>
            </a:r>
            <a:r>
              <a:rPr lang="en-US" sz="1600" dirty="0" err="1"/>
              <a:t>njihove</a:t>
            </a:r>
            <a:r>
              <a:rPr lang="en-US" sz="1600" dirty="0"/>
              <a:t> </a:t>
            </a:r>
            <a:r>
              <a:rPr lang="en-US" sz="1600" dirty="0" err="1"/>
              <a:t>odluke</a:t>
            </a:r>
            <a:r>
              <a:rPr lang="en-US" sz="1600" dirty="0"/>
              <a:t>.</a:t>
            </a:r>
            <a:r>
              <a:rPr lang="sr-Latn-ME" sz="1600" dirty="0"/>
              <a:t/>
            </a:r>
            <a:br>
              <a:rPr lang="sr-Latn-ME" sz="1600" dirty="0"/>
            </a:br>
            <a:r>
              <a:rPr lang="en-US" sz="1600" dirty="0" err="1"/>
              <a:t>Dok</a:t>
            </a:r>
            <a:r>
              <a:rPr lang="en-US" sz="1600" dirty="0"/>
              <a:t> </a:t>
            </a:r>
            <a:r>
              <a:rPr lang="en-US" sz="1600" dirty="0" err="1"/>
              <a:t>vojvoda</a:t>
            </a:r>
            <a:r>
              <a:rPr lang="en-US" sz="1600" dirty="0"/>
              <a:t> </a:t>
            </a:r>
            <a:r>
              <a:rPr lang="en-US" sz="1600" dirty="0" err="1"/>
              <a:t>Draško</a:t>
            </a:r>
            <a:r>
              <a:rPr lang="en-US" sz="1600" dirty="0"/>
              <a:t> </a:t>
            </a:r>
            <a:r>
              <a:rPr lang="en-US" sz="1600" dirty="0" err="1"/>
              <a:t>pokušava</a:t>
            </a:r>
            <a:r>
              <a:rPr lang="en-US" sz="1600" dirty="0"/>
              <a:t> da </a:t>
            </a:r>
            <a:r>
              <a:rPr lang="en-US" sz="1600" dirty="0" err="1"/>
              <a:t>ubije</a:t>
            </a:r>
            <a:r>
              <a:rPr lang="en-US" sz="1600" dirty="0"/>
              <a:t> </a:t>
            </a:r>
            <a:r>
              <a:rPr lang="en-US" sz="1600" dirty="0" err="1"/>
              <a:t>kukavicu</a:t>
            </a:r>
            <a:r>
              <a:rPr lang="en-US" sz="1600" dirty="0"/>
              <a:t> </a:t>
            </a:r>
            <a:r>
              <a:rPr lang="en-US" sz="1600" dirty="0" err="1"/>
              <a:t>ostali</a:t>
            </a:r>
            <a:r>
              <a:rPr lang="en-US" sz="1600" dirty="0"/>
              <a:t> mu </a:t>
            </a:r>
            <a:r>
              <a:rPr lang="en-US" sz="1600" dirty="0" err="1"/>
              <a:t>govore</a:t>
            </a:r>
            <a:r>
              <a:rPr lang="en-US" sz="1600" dirty="0"/>
              <a:t> da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kukavice</a:t>
            </a:r>
            <a:r>
              <a:rPr lang="en-US" sz="1600" dirty="0"/>
              <a:t> u </a:t>
            </a:r>
            <a:r>
              <a:rPr lang="en-US" sz="1600" dirty="0" err="1"/>
              <a:t>prenesenom</a:t>
            </a:r>
            <a:r>
              <a:rPr lang="en-US" sz="1600" dirty="0"/>
              <a:t> </a:t>
            </a:r>
            <a:r>
              <a:rPr lang="en-US" sz="1600" dirty="0" err="1"/>
              <a:t>značenju</a:t>
            </a:r>
            <a:r>
              <a:rPr lang="en-US" sz="1600" dirty="0"/>
              <a:t>, </a:t>
            </a:r>
            <a:r>
              <a:rPr lang="en-US" sz="1600" dirty="0" err="1"/>
              <a:t>ćerke</a:t>
            </a:r>
            <a:r>
              <a:rPr lang="en-US" sz="1600" dirty="0"/>
              <a:t> </a:t>
            </a:r>
            <a:r>
              <a:rPr lang="en-US" sz="1600" dirty="0" err="1"/>
              <a:t>kneza</a:t>
            </a:r>
            <a:r>
              <a:rPr lang="en-US" sz="1600" dirty="0"/>
              <a:t> </a:t>
            </a:r>
            <a:r>
              <a:rPr lang="en-US" sz="1600" dirty="0" err="1"/>
              <a:t>Lazara</a:t>
            </a:r>
            <a:r>
              <a:rPr lang="en-US" sz="1600" dirty="0"/>
              <a:t>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559B34D-EBF7-4AEC-A93D-44D2060654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E251C0B-32CB-412E-953B-C1746B6D7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622" y="1068456"/>
            <a:ext cx="4114055" cy="1849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4230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780" y="823459"/>
            <a:ext cx="6616800" cy="699900"/>
          </a:xfrm>
        </p:spPr>
        <p:txBody>
          <a:bodyPr/>
          <a:lstStyle/>
          <a:p>
            <a:r>
              <a:rPr lang="pl-PL" u="sng" dirty="0"/>
              <a:t>Skupština o Malome Gospođinu dne na Cetinju</a:t>
            </a:r>
            <a:r>
              <a:rPr lang="pl-PL" dirty="0"/>
              <a:t/>
            </a:r>
            <a:br>
              <a:rPr lang="pl-PL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1" y="1277741"/>
            <a:ext cx="7228849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600" dirty="0"/>
              <a:t>Druga </a:t>
            </a:r>
            <a:r>
              <a:rPr lang="en-US" sz="1600" dirty="0" err="1"/>
              <a:t>skupština</a:t>
            </a:r>
            <a:r>
              <a:rPr lang="en-US" sz="1600" dirty="0"/>
              <a:t> </a:t>
            </a:r>
            <a:r>
              <a:rPr lang="en-US" sz="1600" dirty="0" err="1"/>
              <a:t>počinje</a:t>
            </a:r>
            <a:r>
              <a:rPr lang="en-US" sz="1600" dirty="0"/>
              <a:t> </a:t>
            </a:r>
            <a:r>
              <a:rPr lang="en-US" sz="1600" dirty="0" err="1"/>
              <a:t>uvođenjem</a:t>
            </a:r>
            <a:r>
              <a:rPr lang="en-US" sz="1600" dirty="0"/>
              <a:t> kola. </a:t>
            </a:r>
            <a:r>
              <a:rPr lang="sr-Latn-ME" sz="1600" dirty="0"/>
              <a:t/>
            </a:r>
            <a:br>
              <a:rPr lang="sr-Latn-ME" sz="1600" dirty="0"/>
            </a:br>
            <a:r>
              <a:rPr lang="en-US" sz="1600" dirty="0"/>
              <a:t>U </a:t>
            </a:r>
            <a:r>
              <a:rPr lang="en-US" sz="1600" dirty="0" err="1"/>
              <a:t>drugoj</a:t>
            </a:r>
            <a:r>
              <a:rPr lang="en-US" sz="1600" dirty="0"/>
              <a:t> </a:t>
            </a:r>
            <a:r>
              <a:rPr lang="en-US" sz="1600" dirty="0" err="1"/>
              <a:t>skupštini</a:t>
            </a:r>
            <a:r>
              <a:rPr lang="en-US" sz="1600" dirty="0"/>
              <a:t> se </a:t>
            </a:r>
            <a:r>
              <a:rPr lang="en-US" sz="1600" dirty="0" err="1"/>
              <a:t>uvodi</a:t>
            </a:r>
            <a:r>
              <a:rPr lang="en-US" sz="1600" dirty="0"/>
              <a:t> </a:t>
            </a:r>
            <a:r>
              <a:rPr lang="en-US" sz="1600" dirty="0" err="1"/>
              <a:t>veliki</a:t>
            </a:r>
            <a:r>
              <a:rPr lang="en-US" sz="1600" dirty="0"/>
              <a:t> </a:t>
            </a:r>
            <a:r>
              <a:rPr lang="en-US" sz="1600" dirty="0" err="1"/>
              <a:t>broj</a:t>
            </a:r>
            <a:r>
              <a:rPr lang="en-US" sz="1600" dirty="0"/>
              <a:t> </a:t>
            </a:r>
            <a:r>
              <a:rPr lang="en-US" sz="1600" dirty="0" err="1"/>
              <a:t>likova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njihovi</a:t>
            </a:r>
            <a:r>
              <a:rPr lang="en-US" sz="1600" dirty="0"/>
              <a:t> </a:t>
            </a:r>
            <a:r>
              <a:rPr lang="en-US" sz="1600" dirty="0" err="1"/>
              <a:t>profili</a:t>
            </a:r>
            <a:r>
              <a:rPr lang="en-US" sz="1600" dirty="0"/>
              <a:t> se </a:t>
            </a:r>
            <a:r>
              <a:rPr lang="en-US" sz="1600" dirty="0" err="1"/>
              <a:t>jasno</a:t>
            </a:r>
            <a:r>
              <a:rPr lang="en-US" sz="1600" dirty="0"/>
              <a:t> </a:t>
            </a:r>
            <a:r>
              <a:rPr lang="en-US" sz="1600" dirty="0" err="1"/>
              <a:t>definišu</a:t>
            </a:r>
            <a:r>
              <a:rPr lang="en-US" sz="1600" dirty="0"/>
              <a:t>.</a:t>
            </a: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en-US" sz="1600" dirty="0" err="1"/>
              <a:t>Nekoliko</a:t>
            </a:r>
            <a:r>
              <a:rPr lang="en-US" sz="1600" dirty="0"/>
              <a:t> </a:t>
            </a:r>
            <a:r>
              <a:rPr lang="en-US" sz="1600" dirty="0" err="1"/>
              <a:t>glavara</a:t>
            </a:r>
            <a:r>
              <a:rPr lang="en-US" sz="1600" dirty="0"/>
              <a:t> se </a:t>
            </a:r>
            <a:r>
              <a:rPr lang="en-US" sz="1600" dirty="0" err="1"/>
              <a:t>okupilo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Cetinju</a:t>
            </a:r>
            <a:r>
              <a:rPr lang="en-US" sz="1600" dirty="0"/>
              <a:t> ne bi li </a:t>
            </a:r>
            <a:r>
              <a:rPr lang="en-US" sz="1600" dirty="0" err="1"/>
              <a:t>donijeli</a:t>
            </a:r>
            <a:r>
              <a:rPr lang="en-US" sz="1600" dirty="0"/>
              <a:t> </a:t>
            </a:r>
            <a:r>
              <a:rPr lang="en-US" sz="1600" dirty="0" err="1"/>
              <a:t>odluku</a:t>
            </a:r>
            <a:r>
              <a:rPr lang="en-US" sz="1600" dirty="0"/>
              <a:t> o </a:t>
            </a:r>
            <a:r>
              <a:rPr lang="en-US" sz="1600" dirty="0" err="1"/>
              <a:t>poturicama</a:t>
            </a:r>
            <a:r>
              <a:rPr lang="en-US" sz="1600" dirty="0"/>
              <a:t>.</a:t>
            </a:r>
          </a:p>
          <a:p>
            <a:pPr marL="63500" indent="0" algn="ctr">
              <a:buNone/>
            </a:pPr>
            <a:r>
              <a:rPr lang="en-US" sz="1600" dirty="0" err="1"/>
              <a:t>Martinovići</a:t>
            </a:r>
            <a:r>
              <a:rPr lang="en-US" sz="1600" dirty="0"/>
              <a:t> </a:t>
            </a:r>
            <a:r>
              <a:rPr lang="en-US" sz="1600" dirty="0" err="1"/>
              <a:t>kasne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pričaju</a:t>
            </a:r>
            <a:r>
              <a:rPr lang="en-US" sz="1600" dirty="0"/>
              <a:t> </a:t>
            </a:r>
            <a:r>
              <a:rPr lang="en-US" sz="1600" dirty="0" err="1"/>
              <a:t>ostalima</a:t>
            </a:r>
            <a:r>
              <a:rPr lang="en-US" sz="1600" dirty="0"/>
              <a:t> </a:t>
            </a:r>
            <a:r>
              <a:rPr lang="en-US" sz="1600" dirty="0" err="1"/>
              <a:t>kako</a:t>
            </a:r>
            <a:r>
              <a:rPr lang="en-US" sz="1600" dirty="0"/>
              <a:t> je </a:t>
            </a:r>
            <a:r>
              <a:rPr lang="en-US" sz="1600" dirty="0" err="1"/>
              <a:t>žena</a:t>
            </a:r>
            <a:r>
              <a:rPr lang="en-US" sz="1600" dirty="0"/>
              <a:t> </a:t>
            </a:r>
            <a:r>
              <a:rPr lang="en-US" sz="1600" dirty="0" err="1"/>
              <a:t>Crnogorca</a:t>
            </a:r>
            <a:r>
              <a:rPr lang="en-US" sz="1600" dirty="0"/>
              <a:t> </a:t>
            </a:r>
            <a:r>
              <a:rPr lang="en-US" sz="1600" dirty="0" err="1"/>
              <a:t>Kasana</a:t>
            </a:r>
            <a:r>
              <a:rPr lang="en-US" sz="1600" dirty="0"/>
              <a:t> </a:t>
            </a:r>
            <a:r>
              <a:rPr lang="en-US" sz="1600" dirty="0" err="1"/>
              <a:t>pobjegla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Turčinom</a:t>
            </a:r>
            <a:r>
              <a:rPr lang="en-US" sz="1600" dirty="0"/>
              <a:t>. </a:t>
            </a:r>
            <a:r>
              <a:rPr lang="en-US" sz="1600" dirty="0" err="1"/>
              <a:t>Uznemireni</a:t>
            </a:r>
            <a:r>
              <a:rPr lang="en-US" sz="1600" dirty="0"/>
              <a:t> </a:t>
            </a:r>
            <a:r>
              <a:rPr lang="en-US" sz="1600" dirty="0" err="1"/>
              <a:t>ovim</a:t>
            </a:r>
            <a:r>
              <a:rPr lang="en-US" sz="1600" dirty="0"/>
              <a:t> </a:t>
            </a:r>
            <a:r>
              <a:rPr lang="en-US" sz="1600" dirty="0" err="1"/>
              <a:t>događajem</a:t>
            </a:r>
            <a:r>
              <a:rPr lang="en-US" sz="1600" dirty="0"/>
              <a:t> </a:t>
            </a:r>
            <a:r>
              <a:rPr lang="en-US" sz="1600" dirty="0" err="1"/>
              <a:t>krenu</a:t>
            </a:r>
            <a:r>
              <a:rPr lang="en-US" sz="1600" dirty="0"/>
              <a:t> za </a:t>
            </a:r>
            <a:r>
              <a:rPr lang="en-US" sz="1600" dirty="0" err="1"/>
              <a:t>Ružinim</a:t>
            </a:r>
            <a:r>
              <a:rPr lang="en-US" sz="1600" dirty="0"/>
              <a:t> </a:t>
            </a:r>
            <a:r>
              <a:rPr lang="en-US" sz="1600" dirty="0" err="1"/>
              <a:t>svatovima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kako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htjeli</a:t>
            </a:r>
            <a:r>
              <a:rPr lang="en-US" sz="1600" dirty="0"/>
              <a:t> da </a:t>
            </a:r>
            <a:r>
              <a:rPr lang="en-US" sz="1600" dirty="0" err="1"/>
              <a:t>ubiju</a:t>
            </a:r>
            <a:r>
              <a:rPr lang="en-US" sz="1600" dirty="0"/>
              <a:t> </a:t>
            </a:r>
            <a:r>
              <a:rPr lang="en-US" sz="1600" dirty="0" err="1"/>
              <a:t>Turke</a:t>
            </a:r>
            <a:r>
              <a:rPr lang="en-US" sz="1600" dirty="0"/>
              <a:t> </a:t>
            </a:r>
            <a:r>
              <a:rPr lang="en-US" sz="1600" dirty="0" err="1"/>
              <a:t>ubiju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Ružu</a:t>
            </a:r>
            <a:r>
              <a:rPr lang="en-US" sz="1600" dirty="0"/>
              <a:t>.</a:t>
            </a:r>
          </a:p>
          <a:p>
            <a:pPr marL="63500" indent="0" algn="ctr">
              <a:buNone/>
            </a:pPr>
            <a:r>
              <a:rPr lang="en-US" sz="1600" dirty="0" err="1"/>
              <a:t>Crnogorci</a:t>
            </a:r>
            <a:r>
              <a:rPr lang="en-US" sz="1600" dirty="0"/>
              <a:t> </a:t>
            </a:r>
            <a:r>
              <a:rPr lang="en-US" sz="1600" dirty="0" err="1"/>
              <a:t>smatraju</a:t>
            </a:r>
            <a:r>
              <a:rPr lang="en-US" sz="1600" dirty="0"/>
              <a:t> da </a:t>
            </a:r>
            <a:r>
              <a:rPr lang="en-US" sz="1600" dirty="0" err="1"/>
              <a:t>su</a:t>
            </a:r>
            <a:r>
              <a:rPr lang="en-US" sz="1600" dirty="0"/>
              <a:t> se </a:t>
            </a:r>
            <a:r>
              <a:rPr lang="en-US" sz="1600" dirty="0" err="1"/>
              <a:t>obrukali</a:t>
            </a:r>
            <a:r>
              <a:rPr lang="en-US" sz="1600" dirty="0"/>
              <a:t>, </a:t>
            </a:r>
            <a:r>
              <a:rPr lang="en-US" sz="1600" dirty="0" err="1"/>
              <a:t>jer</a:t>
            </a:r>
            <a:r>
              <a:rPr lang="en-US" sz="1600" dirty="0"/>
              <a:t> ne </a:t>
            </a:r>
            <a:r>
              <a:rPr lang="en-US" sz="1600" dirty="0" err="1"/>
              <a:t>priliči</a:t>
            </a:r>
            <a:r>
              <a:rPr lang="en-US" sz="1600" dirty="0"/>
              <a:t> </a:t>
            </a:r>
            <a:r>
              <a:rPr lang="en-US" sz="1600" dirty="0" err="1"/>
              <a:t>junacima</a:t>
            </a:r>
            <a:r>
              <a:rPr lang="en-US" sz="1600" dirty="0"/>
              <a:t> da </a:t>
            </a:r>
            <a:r>
              <a:rPr lang="en-US" sz="1600" dirty="0" err="1"/>
              <a:t>ubiju</a:t>
            </a:r>
            <a:r>
              <a:rPr lang="en-US" sz="1600" dirty="0"/>
              <a:t> </a:t>
            </a:r>
            <a:r>
              <a:rPr lang="en-US" sz="1600" dirty="0" err="1"/>
              <a:t>ženu</a:t>
            </a:r>
            <a:r>
              <a:rPr lang="en-US" sz="1600" dirty="0"/>
              <a:t> ma </a:t>
            </a:r>
            <a:r>
              <a:rPr lang="en-US" sz="1600" dirty="0" err="1"/>
              <a:t>koliko</a:t>
            </a:r>
            <a:r>
              <a:rPr lang="en-US" sz="1600" dirty="0"/>
              <a:t> </a:t>
            </a:r>
            <a:r>
              <a:rPr lang="en-US" sz="1600" dirty="0" err="1"/>
              <a:t>ona</a:t>
            </a:r>
            <a:r>
              <a:rPr lang="en-US" sz="1600" dirty="0"/>
              <a:t> </a:t>
            </a:r>
            <a:r>
              <a:rPr lang="en-US" sz="1600" dirty="0" err="1"/>
              <a:t>zgriješila</a:t>
            </a:r>
            <a:r>
              <a:rPr lang="en-US" sz="1600" dirty="0"/>
              <a:t>.</a:t>
            </a:r>
          </a:p>
          <a:p>
            <a:pPr marL="63500" indent="0" algn="ctr">
              <a:buNone/>
            </a:pPr>
            <a:r>
              <a:rPr lang="en-US" sz="1600" dirty="0" err="1"/>
              <a:t>Vladika</a:t>
            </a:r>
            <a:r>
              <a:rPr lang="en-US" sz="1600" dirty="0"/>
              <a:t> Danilo </a:t>
            </a:r>
            <a:r>
              <a:rPr lang="en-US" sz="1600" dirty="0" err="1"/>
              <a:t>nije</a:t>
            </a:r>
            <a:r>
              <a:rPr lang="en-US" sz="1600" dirty="0"/>
              <a:t> </a:t>
            </a:r>
            <a:r>
              <a:rPr lang="en-US" sz="1600" dirty="0" err="1"/>
              <a:t>pristalica</a:t>
            </a:r>
            <a:r>
              <a:rPr lang="en-US" sz="1600" dirty="0"/>
              <a:t> </a:t>
            </a:r>
            <a:r>
              <a:rPr lang="en-US" sz="1600" dirty="0" err="1"/>
              <a:t>istrage</a:t>
            </a:r>
            <a:r>
              <a:rPr lang="en-US" sz="1600" dirty="0"/>
              <a:t> </a:t>
            </a:r>
            <a:r>
              <a:rPr lang="en-US" sz="1600" dirty="0" err="1"/>
              <a:t>poturica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on </a:t>
            </a:r>
            <a:r>
              <a:rPr lang="en-US" sz="1600" dirty="0" err="1"/>
              <a:t>smatra</a:t>
            </a:r>
            <a:r>
              <a:rPr lang="en-US" sz="1600" dirty="0"/>
              <a:t> da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poturice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Crnogorci</a:t>
            </a:r>
            <a:r>
              <a:rPr lang="en-US" sz="1600" dirty="0"/>
              <a:t> </a:t>
            </a:r>
            <a:r>
              <a:rPr lang="en-US" sz="1600" dirty="0" err="1"/>
              <a:t>braća</a:t>
            </a:r>
            <a:r>
              <a:rPr lang="en-US" sz="1600" dirty="0"/>
              <a:t> </a:t>
            </a:r>
            <a:r>
              <a:rPr lang="en-US" sz="1600" dirty="0" err="1"/>
              <a:t>dok</a:t>
            </a:r>
            <a:r>
              <a:rPr lang="en-US" sz="1600" dirty="0"/>
              <a:t> </a:t>
            </a:r>
            <a:r>
              <a:rPr lang="en-US" sz="1600" dirty="0" err="1"/>
              <a:t>ga</a:t>
            </a:r>
            <a:r>
              <a:rPr lang="en-US" sz="1600" dirty="0"/>
              <a:t> </a:t>
            </a:r>
            <a:r>
              <a:rPr lang="en-US" sz="1600" dirty="0" err="1"/>
              <a:t>ostali</a:t>
            </a:r>
            <a:r>
              <a:rPr lang="en-US" sz="1600" dirty="0"/>
              <a:t> </a:t>
            </a:r>
            <a:r>
              <a:rPr lang="en-US" sz="1600" dirty="0" err="1"/>
              <a:t>ubjeđuju</a:t>
            </a:r>
            <a:r>
              <a:rPr lang="en-US" sz="1600" dirty="0"/>
              <a:t> da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poturice</a:t>
            </a:r>
            <a:r>
              <a:rPr lang="en-US" sz="1600" dirty="0"/>
              <a:t> gori </a:t>
            </a:r>
            <a:r>
              <a:rPr lang="en-US" sz="1600" dirty="0" err="1"/>
              <a:t>nego</a:t>
            </a:r>
            <a:r>
              <a:rPr lang="en-US" sz="1600" dirty="0"/>
              <a:t> </a:t>
            </a:r>
            <a:r>
              <a:rPr lang="en-US" sz="1600" dirty="0" err="1"/>
              <a:t>sami</a:t>
            </a:r>
            <a:r>
              <a:rPr lang="en-US" sz="1600" dirty="0"/>
              <a:t> </a:t>
            </a:r>
            <a:r>
              <a:rPr lang="en-US" sz="1600" dirty="0" err="1"/>
              <a:t>Turci</a:t>
            </a:r>
            <a:r>
              <a:rPr lang="en-US" sz="1600" dirty="0"/>
              <a:t>.</a:t>
            </a:r>
          </a:p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91330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BF5509F-A387-4213-822A-FABFEDFD9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900" y="517761"/>
            <a:ext cx="6616800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600" dirty="0"/>
              <a:t>Za Vuka </a:t>
            </a:r>
            <a:r>
              <a:rPr lang="en-US" sz="1600" dirty="0" err="1"/>
              <a:t>Mandušića</a:t>
            </a:r>
            <a:r>
              <a:rPr lang="en-US" sz="1600" dirty="0"/>
              <a:t> se </a:t>
            </a:r>
            <a:r>
              <a:rPr lang="en-US" sz="1600" dirty="0" err="1"/>
              <a:t>vezuje</a:t>
            </a:r>
            <a:r>
              <a:rPr lang="en-US" sz="1600" dirty="0"/>
              <a:t> i </a:t>
            </a:r>
            <a:r>
              <a:rPr lang="en-US" sz="1600" dirty="0" err="1"/>
              <a:t>lirski</a:t>
            </a:r>
            <a:r>
              <a:rPr lang="en-US" sz="1600" dirty="0"/>
              <a:t> </a:t>
            </a:r>
            <a:r>
              <a:rPr lang="en-US" sz="1600" dirty="0" err="1"/>
              <a:t>kod</a:t>
            </a:r>
            <a:r>
              <a:rPr lang="en-US" sz="1600" dirty="0"/>
              <a:t> koji je </a:t>
            </a:r>
            <a:r>
              <a:rPr lang="en-US" sz="1600" dirty="0" err="1"/>
              <a:t>naglašen</a:t>
            </a:r>
            <a:r>
              <a:rPr lang="en-US" sz="1600" dirty="0"/>
              <a:t> u </a:t>
            </a:r>
            <a:r>
              <a:rPr lang="en-US" sz="1600" dirty="0" err="1"/>
              <a:t>stihovima</a:t>
            </a:r>
            <a:r>
              <a:rPr lang="en-US" sz="1600" dirty="0"/>
              <a:t> koji </a:t>
            </a:r>
            <a:r>
              <a:rPr lang="en-US" sz="1600" dirty="0" err="1"/>
              <a:t>predstavljaju</a:t>
            </a:r>
            <a:r>
              <a:rPr lang="en-US" sz="1600" dirty="0"/>
              <a:t> </a:t>
            </a:r>
            <a:r>
              <a:rPr lang="en-US" sz="1600" dirty="0" err="1"/>
              <a:t>njegov</a:t>
            </a:r>
            <a:r>
              <a:rPr lang="en-US" sz="1600" dirty="0"/>
              <a:t> san, </a:t>
            </a:r>
            <a:r>
              <a:rPr lang="en-US" sz="1600" dirty="0" err="1"/>
              <a:t>gdje</a:t>
            </a:r>
            <a:r>
              <a:rPr lang="en-US" sz="1600" dirty="0"/>
              <a:t> on </a:t>
            </a:r>
            <a:r>
              <a:rPr lang="en-US" sz="1600" dirty="0" err="1"/>
              <a:t>govori</a:t>
            </a:r>
            <a:r>
              <a:rPr lang="en-US" sz="1600" dirty="0"/>
              <a:t> o tome </a:t>
            </a:r>
            <a:r>
              <a:rPr lang="en-US" sz="1600" dirty="0" err="1"/>
              <a:t>šta</a:t>
            </a:r>
            <a:r>
              <a:rPr lang="en-US" sz="1600" dirty="0"/>
              <a:t> </a:t>
            </a:r>
            <a:r>
              <a:rPr lang="en-US" sz="1600" dirty="0" err="1" smtClean="0"/>
              <a:t>osjeća</a:t>
            </a:r>
            <a:r>
              <a:rPr lang="en-US" sz="1600" dirty="0" smtClean="0"/>
              <a:t>.</a:t>
            </a: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b="1" i="1" dirty="0"/>
              <a:t>,, Al’ je đavo, ali su mađije</a:t>
            </a:r>
          </a:p>
          <a:p>
            <a:pPr marL="63500" indent="0" algn="ctr">
              <a:buNone/>
            </a:pPr>
            <a:r>
              <a:rPr lang="sr-Latn-ME" sz="1600" b="1" i="1" dirty="0"/>
              <a:t>Ali nešto teže od oboje:</a:t>
            </a:r>
          </a:p>
          <a:p>
            <a:pPr marL="63500" indent="0" algn="ctr">
              <a:buNone/>
            </a:pPr>
            <a:r>
              <a:rPr lang="sr-Latn-ME" sz="1600" b="1" i="1" dirty="0"/>
              <a:t>Kad je viđu đe se smije mlada,</a:t>
            </a:r>
          </a:p>
          <a:p>
            <a:pPr marL="63500" indent="0" algn="ctr">
              <a:buNone/>
            </a:pPr>
            <a:r>
              <a:rPr lang="sr-Latn-ME" sz="1600" b="1" i="1" dirty="0"/>
              <a:t>Svijet mi se oko glave vrti.“</a:t>
            </a:r>
            <a:endParaRPr lang="en-US" sz="1600" b="1" i="1" dirty="0"/>
          </a:p>
          <a:p>
            <a:pPr marL="63500" indent="0" algn="ctr">
              <a:buNone/>
            </a:pPr>
            <a:r>
              <a:rPr lang="sr-Latn-ME" sz="1600" dirty="0"/>
              <a:t/>
            </a:r>
            <a:br>
              <a:rPr lang="sr-Latn-ME" sz="1600" dirty="0"/>
            </a:br>
            <a:r>
              <a:rPr lang="en-US" sz="1600" dirty="0" err="1"/>
              <a:t>Osim</a:t>
            </a:r>
            <a:r>
              <a:rPr lang="en-US" sz="1600" dirty="0"/>
              <a:t> toga </a:t>
            </a:r>
            <a:r>
              <a:rPr lang="en-US" sz="1600" dirty="0" err="1"/>
              <a:t>što</a:t>
            </a:r>
            <a:r>
              <a:rPr lang="en-US" sz="1600" dirty="0"/>
              <a:t> </a:t>
            </a:r>
            <a:r>
              <a:rPr lang="en-US" sz="1600" dirty="0" err="1"/>
              <a:t>nije</a:t>
            </a:r>
            <a:r>
              <a:rPr lang="en-US" sz="1600" dirty="0"/>
              <a:t> </a:t>
            </a:r>
            <a:r>
              <a:rPr lang="en-US" sz="1600" dirty="0" err="1"/>
              <a:t>karakteristično</a:t>
            </a:r>
            <a:r>
              <a:rPr lang="en-US" sz="1600" dirty="0"/>
              <a:t> da </a:t>
            </a:r>
            <a:r>
              <a:rPr lang="en-US" sz="1600" dirty="0" err="1"/>
              <a:t>jedan</a:t>
            </a:r>
            <a:r>
              <a:rPr lang="en-US" sz="1600" dirty="0"/>
              <a:t> </a:t>
            </a:r>
            <a:r>
              <a:rPr lang="en-US" sz="1600" dirty="0" err="1"/>
              <a:t>muškarac</a:t>
            </a:r>
            <a:r>
              <a:rPr lang="en-US" sz="1600" dirty="0"/>
              <a:t> u tom </a:t>
            </a:r>
            <a:r>
              <a:rPr lang="en-US" sz="1600" dirty="0" err="1"/>
              <a:t>vremenu</a:t>
            </a:r>
            <a:r>
              <a:rPr lang="en-US" sz="1600" dirty="0"/>
              <a:t> </a:t>
            </a:r>
            <a:r>
              <a:rPr lang="en-US" sz="1600" dirty="0" err="1"/>
              <a:t>gaji</a:t>
            </a:r>
            <a:r>
              <a:rPr lang="en-US" sz="1600" dirty="0"/>
              <a:t> </a:t>
            </a:r>
            <a:r>
              <a:rPr lang="en-US" sz="1600" dirty="0" err="1"/>
              <a:t>takva</a:t>
            </a:r>
            <a:r>
              <a:rPr lang="en-US" sz="1600" dirty="0"/>
              <a:t> </a:t>
            </a:r>
            <a:r>
              <a:rPr lang="en-US" sz="1600" dirty="0" err="1"/>
              <a:t>osjećanja</a:t>
            </a:r>
            <a:r>
              <a:rPr lang="en-US" sz="1600" dirty="0"/>
              <a:t>, </a:t>
            </a:r>
            <a:r>
              <a:rPr lang="en-US" sz="1600" dirty="0" err="1"/>
              <a:t>vrijednost</a:t>
            </a:r>
            <a:r>
              <a:rPr lang="en-US" sz="1600" dirty="0"/>
              <a:t> </a:t>
            </a:r>
            <a:r>
              <a:rPr lang="en-US" sz="1600" dirty="0" err="1"/>
              <a:t>ovih</a:t>
            </a:r>
            <a:r>
              <a:rPr lang="en-US" sz="1600" dirty="0"/>
              <a:t> </a:t>
            </a:r>
            <a:r>
              <a:rPr lang="en-US" sz="1600" dirty="0" err="1"/>
              <a:t>stihova</a:t>
            </a:r>
            <a:r>
              <a:rPr lang="en-US" sz="1600" dirty="0"/>
              <a:t> se </a:t>
            </a:r>
            <a:r>
              <a:rPr lang="en-US" sz="1600" dirty="0" err="1"/>
              <a:t>ogleda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u tome </a:t>
            </a:r>
            <a:r>
              <a:rPr lang="en-US" sz="1600" dirty="0" err="1"/>
              <a:t>što</a:t>
            </a:r>
            <a:r>
              <a:rPr lang="en-US" sz="1600" dirty="0"/>
              <a:t> </a:t>
            </a:r>
            <a:r>
              <a:rPr lang="en-US" sz="1600" dirty="0" err="1"/>
              <a:t>ih</a:t>
            </a:r>
            <a:r>
              <a:rPr lang="en-US" sz="1600" dirty="0"/>
              <a:t> je </a:t>
            </a:r>
            <a:r>
              <a:rPr lang="en-US" sz="1600" dirty="0" err="1"/>
              <a:t>Njegoš</a:t>
            </a:r>
            <a:r>
              <a:rPr lang="en-US" sz="1600" dirty="0"/>
              <a:t> </a:t>
            </a:r>
            <a:r>
              <a:rPr lang="en-US" sz="1600" dirty="0" err="1"/>
              <a:t>dao</a:t>
            </a:r>
            <a:r>
              <a:rPr lang="en-US" sz="1600" dirty="0"/>
              <a:t> u </a:t>
            </a:r>
            <a:r>
              <a:rPr lang="en-US" sz="1600" dirty="0" err="1"/>
              <a:t>formi</a:t>
            </a:r>
            <a:r>
              <a:rPr lang="en-US" sz="1600" dirty="0"/>
              <a:t> </a:t>
            </a:r>
            <a:r>
              <a:rPr lang="en-US" sz="1600" dirty="0" err="1"/>
              <a:t>sna</a:t>
            </a:r>
            <a:r>
              <a:rPr lang="en-US" sz="1600" dirty="0"/>
              <a:t>.</a:t>
            </a:r>
          </a:p>
          <a:p>
            <a:pPr marL="63500" indent="0" algn="ctr">
              <a:buNone/>
            </a:pPr>
            <a:r>
              <a:rPr lang="en-US" sz="1600" dirty="0" err="1"/>
              <a:t>Dakle</a:t>
            </a:r>
            <a:r>
              <a:rPr lang="en-US" sz="1600" dirty="0"/>
              <a:t>, ono </a:t>
            </a:r>
            <a:r>
              <a:rPr lang="en-US" sz="1600" dirty="0" err="1"/>
              <a:t>što</a:t>
            </a:r>
            <a:r>
              <a:rPr lang="en-US" sz="1600" dirty="0"/>
              <a:t> </a:t>
            </a:r>
            <a:r>
              <a:rPr lang="en-US" sz="1600" dirty="0" err="1"/>
              <a:t>nije</a:t>
            </a:r>
            <a:r>
              <a:rPr lang="en-US" sz="1600" dirty="0"/>
              <a:t> </a:t>
            </a:r>
            <a:r>
              <a:rPr lang="en-US" sz="1600" dirty="0" err="1"/>
              <a:t>dozvoljeno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javi</a:t>
            </a:r>
            <a:r>
              <a:rPr lang="en-US" sz="1600" dirty="0"/>
              <a:t>, </a:t>
            </a:r>
            <a:r>
              <a:rPr lang="en-US" sz="1600" dirty="0" err="1"/>
              <a:t>nije</a:t>
            </a:r>
            <a:r>
              <a:rPr lang="en-US" sz="1600" dirty="0"/>
              <a:t> </a:t>
            </a:r>
            <a:r>
              <a:rPr lang="en-US" sz="1600" dirty="0" err="1"/>
              <a:t>zabranjeno</a:t>
            </a:r>
            <a:r>
              <a:rPr lang="en-US" sz="1600" dirty="0"/>
              <a:t> </a:t>
            </a:r>
            <a:r>
              <a:rPr lang="en-US" sz="1600" dirty="0" err="1"/>
              <a:t>sanjati</a:t>
            </a:r>
            <a:r>
              <a:rPr lang="en-US" sz="1600" dirty="0"/>
              <a:t>, a ono </a:t>
            </a:r>
            <a:r>
              <a:rPr lang="en-US" sz="1600" dirty="0" err="1"/>
              <a:t>što</a:t>
            </a:r>
            <a:r>
              <a:rPr lang="en-US" sz="1600" dirty="0"/>
              <a:t> je </a:t>
            </a:r>
            <a:r>
              <a:rPr lang="en-US" sz="1600" dirty="0" err="1"/>
              <a:t>tajno</a:t>
            </a:r>
            <a:r>
              <a:rPr lang="en-US" sz="1600" dirty="0"/>
              <a:t>, </a:t>
            </a:r>
            <a:r>
              <a:rPr lang="en-US" sz="1600" dirty="0" err="1"/>
              <a:t>skriveno</a:t>
            </a:r>
            <a:r>
              <a:rPr lang="en-US" sz="1600" dirty="0"/>
              <a:t>, </a:t>
            </a:r>
            <a:r>
              <a:rPr lang="en-US" sz="1600" dirty="0" err="1"/>
              <a:t>što</a:t>
            </a:r>
            <a:r>
              <a:rPr lang="en-US" sz="1600" dirty="0"/>
              <a:t> </a:t>
            </a:r>
            <a:r>
              <a:rPr lang="en-US" sz="1600" dirty="0" err="1"/>
              <a:t>čovjek</a:t>
            </a:r>
            <a:r>
              <a:rPr lang="en-US" sz="1600" dirty="0"/>
              <a:t> ne </a:t>
            </a:r>
            <a:r>
              <a:rPr lang="en-US" sz="1600" dirty="0" err="1"/>
              <a:t>dijeli</a:t>
            </a:r>
            <a:r>
              <a:rPr lang="en-US" sz="1600" dirty="0"/>
              <a:t> </a:t>
            </a:r>
            <a:r>
              <a:rPr lang="en-US" sz="1600" dirty="0" err="1"/>
              <a:t>ni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kim</a:t>
            </a:r>
            <a:r>
              <a:rPr lang="en-US" sz="1600" dirty="0"/>
              <a:t> je </a:t>
            </a:r>
            <a:r>
              <a:rPr lang="en-US" sz="1600" dirty="0" err="1"/>
              <a:t>najljepše</a:t>
            </a:r>
            <a:r>
              <a:rPr lang="en-US" sz="1600" dirty="0"/>
              <a:t> 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najdragocjenije</a:t>
            </a:r>
            <a:r>
              <a:rPr lang="en-US" sz="1600" dirty="0"/>
              <a:t>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4FAB306-124D-4FB9-903B-6EE82EE604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8476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949B79F-9833-4A20-B0D3-0BB6231D8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4920" y="746360"/>
            <a:ext cx="7383780" cy="3459879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800" dirty="0" err="1"/>
              <a:t>Vojvoda</a:t>
            </a:r>
            <a:r>
              <a:rPr lang="en-US" sz="1800" dirty="0"/>
              <a:t> </a:t>
            </a:r>
            <a:r>
              <a:rPr lang="en-US" sz="1800" dirty="0" err="1"/>
              <a:t>Draško</a:t>
            </a:r>
            <a:r>
              <a:rPr lang="en-US" sz="1800" dirty="0"/>
              <a:t> se </a:t>
            </a:r>
            <a:r>
              <a:rPr lang="en-US" sz="1800" dirty="0" err="1"/>
              <a:t>vraća</a:t>
            </a:r>
            <a:r>
              <a:rPr lang="en-US" sz="1800" dirty="0"/>
              <a:t> </a:t>
            </a:r>
            <a:r>
              <a:rPr lang="en-US" sz="1800" dirty="0" err="1"/>
              <a:t>iz</a:t>
            </a:r>
            <a:r>
              <a:rPr lang="en-US" sz="1800" dirty="0"/>
              <a:t> </a:t>
            </a:r>
            <a:r>
              <a:rPr lang="en-US" sz="1800" dirty="0" err="1"/>
              <a:t>Mletaka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priča</a:t>
            </a:r>
            <a:r>
              <a:rPr lang="en-US" sz="1800" dirty="0"/>
              <a:t> </a:t>
            </a:r>
            <a:r>
              <a:rPr lang="en-US" sz="1800" dirty="0" err="1"/>
              <a:t>Crnogorcima</a:t>
            </a:r>
            <a:r>
              <a:rPr lang="en-US" sz="1800" dirty="0"/>
              <a:t> o </a:t>
            </a:r>
            <a:r>
              <a:rPr lang="en-US" sz="1800" dirty="0" err="1"/>
              <a:t>svojim</a:t>
            </a:r>
            <a:r>
              <a:rPr lang="en-US" sz="1800" dirty="0"/>
              <a:t> </a:t>
            </a:r>
            <a:r>
              <a:rPr lang="en-US" sz="1800" dirty="0" err="1"/>
              <a:t>utiscima</a:t>
            </a:r>
            <a:r>
              <a:rPr lang="en-US" sz="1800" dirty="0"/>
              <a:t>. 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dirty="0"/>
              <a:t/>
            </a:r>
            <a:br>
              <a:rPr lang="sr-Latn-ME" sz="1800" dirty="0"/>
            </a:br>
            <a:r>
              <a:rPr lang="en-US" sz="1800" dirty="0" err="1"/>
              <a:t>Način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koji je on </a:t>
            </a:r>
            <a:r>
              <a:rPr lang="en-US" sz="1800" dirty="0" err="1"/>
              <a:t>doživio</a:t>
            </a:r>
            <a:r>
              <a:rPr lang="en-US" sz="1800" dirty="0"/>
              <a:t> </a:t>
            </a:r>
            <a:r>
              <a:rPr lang="en-US" sz="1800" dirty="0" err="1"/>
              <a:t>njihove</a:t>
            </a:r>
            <a:r>
              <a:rPr lang="en-US" sz="1800" dirty="0"/>
              <a:t> </a:t>
            </a:r>
            <a:r>
              <a:rPr lang="en-US" sz="1800" dirty="0" err="1"/>
              <a:t>običaje</a:t>
            </a:r>
            <a:r>
              <a:rPr lang="en-US" sz="1800" dirty="0"/>
              <a:t>, </a:t>
            </a:r>
            <a:r>
              <a:rPr lang="en-US" sz="1800" dirty="0" err="1"/>
              <a:t>navike</a:t>
            </a:r>
            <a:r>
              <a:rPr lang="en-US" sz="1800" dirty="0"/>
              <a:t>, </a:t>
            </a:r>
            <a:r>
              <a:rPr lang="en-US" sz="1800" dirty="0" err="1"/>
              <a:t>život</a:t>
            </a:r>
            <a:r>
              <a:rPr lang="en-US" sz="1800" dirty="0"/>
              <a:t> </a:t>
            </a:r>
            <a:r>
              <a:rPr lang="en-US" sz="1800" dirty="0" err="1"/>
              <a:t>dat</a:t>
            </a:r>
            <a:r>
              <a:rPr lang="en-US" sz="1800" dirty="0"/>
              <a:t> je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veoma</a:t>
            </a:r>
            <a:r>
              <a:rPr lang="en-US" sz="1800" dirty="0"/>
              <a:t> </a:t>
            </a:r>
            <a:r>
              <a:rPr lang="en-US" sz="1800" dirty="0" err="1"/>
              <a:t>duhovit</a:t>
            </a:r>
            <a:r>
              <a:rPr lang="en-US" sz="1800" dirty="0"/>
              <a:t> </a:t>
            </a:r>
            <a:r>
              <a:rPr lang="en-US" sz="1800" dirty="0" err="1"/>
              <a:t>način</a:t>
            </a:r>
            <a:r>
              <a:rPr lang="en-US" sz="1800" dirty="0"/>
              <a:t>. </a:t>
            </a:r>
            <a:r>
              <a:rPr lang="en-US" sz="1800" dirty="0" err="1"/>
              <a:t>Vojvoda</a:t>
            </a:r>
            <a:r>
              <a:rPr lang="en-US" sz="1800" dirty="0"/>
              <a:t> se </a:t>
            </a:r>
            <a:r>
              <a:rPr lang="en-US" sz="1800" dirty="0" err="1"/>
              <a:t>čudi</a:t>
            </a:r>
            <a:r>
              <a:rPr lang="en-US" sz="1800" dirty="0"/>
              <a:t> </a:t>
            </a:r>
            <a:r>
              <a:rPr lang="en-US" sz="1800" dirty="0" err="1"/>
              <a:t>njihovim</a:t>
            </a:r>
            <a:r>
              <a:rPr lang="en-US" sz="1800" dirty="0"/>
              <a:t> </a:t>
            </a:r>
            <a:r>
              <a:rPr lang="en-US" sz="1800" dirty="0" err="1"/>
              <a:t>kućama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velike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</a:t>
            </a:r>
            <a:r>
              <a:rPr lang="en-US" sz="1800" dirty="0" err="1"/>
              <a:t>hladne</a:t>
            </a:r>
            <a:r>
              <a:rPr lang="en-US" sz="1800" dirty="0"/>
              <a:t>, </a:t>
            </a:r>
            <a:r>
              <a:rPr lang="en-US" sz="1800" dirty="0" err="1"/>
              <a:t>čudi</a:t>
            </a:r>
            <a:r>
              <a:rPr lang="en-US" sz="1800" dirty="0"/>
              <a:t> se </a:t>
            </a:r>
            <a:r>
              <a:rPr lang="en-US" sz="1800" dirty="0" err="1"/>
              <a:t>njihovom</a:t>
            </a:r>
            <a:r>
              <a:rPr lang="en-US" sz="1800" dirty="0"/>
              <a:t> </a:t>
            </a:r>
            <a:r>
              <a:rPr lang="en-US" sz="1800" dirty="0" err="1"/>
              <a:t>fizičkom</a:t>
            </a:r>
            <a:r>
              <a:rPr lang="en-US" sz="1800" dirty="0"/>
              <a:t> </a:t>
            </a:r>
            <a:r>
              <a:rPr lang="en-US" sz="1800" dirty="0" err="1"/>
              <a:t>izgledu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kaže</a:t>
            </a:r>
            <a:r>
              <a:rPr lang="en-US" sz="1800" dirty="0"/>
              <a:t> da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ružni</a:t>
            </a:r>
            <a:r>
              <a:rPr lang="en-US" sz="1800" dirty="0"/>
              <a:t>, da </a:t>
            </a:r>
            <a:r>
              <a:rPr lang="en-US" sz="1800" dirty="0" err="1"/>
              <a:t>nemaju</a:t>
            </a:r>
            <a:r>
              <a:rPr lang="en-US" sz="1800" dirty="0"/>
              <a:t> </a:t>
            </a:r>
            <a:r>
              <a:rPr lang="en-US" sz="1800" dirty="0" err="1"/>
              <a:t>čistog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prijatnog</a:t>
            </a:r>
            <a:r>
              <a:rPr lang="en-US" sz="1800" dirty="0"/>
              <a:t> </a:t>
            </a:r>
            <a:r>
              <a:rPr lang="en-US" sz="1800" dirty="0" err="1"/>
              <a:t>vazduha</a:t>
            </a:r>
            <a:r>
              <a:rPr lang="en-US" sz="1800" dirty="0"/>
              <a:t>, </a:t>
            </a:r>
            <a:r>
              <a:rPr lang="en-US" sz="1800" dirty="0" err="1"/>
              <a:t>jer</a:t>
            </a:r>
            <a:r>
              <a:rPr lang="en-US" sz="1800" dirty="0"/>
              <a:t> </a:t>
            </a:r>
            <a:r>
              <a:rPr lang="en-US" sz="1800" dirty="0" err="1"/>
              <a:t>nemaju</a:t>
            </a:r>
            <a:r>
              <a:rPr lang="en-US" sz="1800" dirty="0"/>
              <a:t> </a:t>
            </a:r>
            <a:r>
              <a:rPr lang="en-US" sz="1800" dirty="0" err="1"/>
              <a:t>prirodu</a:t>
            </a:r>
            <a:r>
              <a:rPr lang="en-US" sz="1800" dirty="0"/>
              <a:t>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što</a:t>
            </a:r>
            <a:r>
              <a:rPr lang="en-US" sz="1800" dirty="0"/>
              <a:t> je </a:t>
            </a:r>
            <a:r>
              <a:rPr lang="en-US" sz="1800" dirty="0" err="1"/>
              <a:t>ima</a:t>
            </a:r>
            <a:r>
              <a:rPr lang="en-US" sz="1800" dirty="0"/>
              <a:t> </a:t>
            </a:r>
            <a:r>
              <a:rPr lang="en-US" sz="1800" dirty="0" err="1"/>
              <a:t>Crna</a:t>
            </a:r>
            <a:r>
              <a:rPr lang="en-US" sz="1800" dirty="0"/>
              <a:t> Gora.</a:t>
            </a:r>
          </a:p>
          <a:p>
            <a:pPr marL="63500" indent="0" algn="ctr">
              <a:buNone/>
            </a:pPr>
            <a:r>
              <a:rPr lang="en-US" sz="1800" dirty="0" err="1"/>
              <a:t>Zatim</a:t>
            </a:r>
            <a:r>
              <a:rPr lang="en-US" sz="1800" dirty="0"/>
              <a:t> </a:t>
            </a:r>
            <a:r>
              <a:rPr lang="en-US" sz="1800" dirty="0" err="1"/>
              <a:t>knez</a:t>
            </a:r>
            <a:r>
              <a:rPr lang="en-US" sz="1800" dirty="0"/>
              <a:t> Janko pita </a:t>
            </a:r>
            <a:r>
              <a:rPr lang="en-US" sz="1800" dirty="0" err="1"/>
              <a:t>bješe</a:t>
            </a:r>
            <a:r>
              <a:rPr lang="en-US" sz="1800" dirty="0"/>
              <a:t> li </a:t>
            </a:r>
            <a:r>
              <a:rPr lang="en-US" sz="1800" dirty="0" err="1"/>
              <a:t>kakve</a:t>
            </a:r>
            <a:r>
              <a:rPr lang="en-US" sz="1800" dirty="0"/>
              <a:t> </a:t>
            </a:r>
            <a:r>
              <a:rPr lang="en-US" sz="1800" dirty="0" err="1"/>
              <a:t>igre</a:t>
            </a:r>
            <a:r>
              <a:rPr lang="en-US" sz="1800" dirty="0"/>
              <a:t> ne bi li </a:t>
            </a:r>
            <a:r>
              <a:rPr lang="en-US" sz="1800" dirty="0" err="1"/>
              <a:t>saznali</a:t>
            </a:r>
            <a:r>
              <a:rPr lang="en-US" sz="1800" dirty="0"/>
              <a:t> </a:t>
            </a:r>
            <a:r>
              <a:rPr lang="en-US" sz="1800" dirty="0" err="1"/>
              <a:t>nešto</a:t>
            </a:r>
            <a:r>
              <a:rPr lang="en-US" sz="1800" dirty="0"/>
              <a:t> </a:t>
            </a:r>
            <a:r>
              <a:rPr lang="en-US" sz="1800" dirty="0" err="1"/>
              <a:t>više</a:t>
            </a:r>
            <a:r>
              <a:rPr lang="en-US" sz="1800" dirty="0"/>
              <a:t> o </a:t>
            </a:r>
            <a:r>
              <a:rPr lang="en-US" sz="1800" dirty="0" err="1"/>
              <a:t>njima</a:t>
            </a:r>
            <a:r>
              <a:rPr lang="en-US" sz="1800" dirty="0"/>
              <a:t>, a </a:t>
            </a:r>
            <a:r>
              <a:rPr lang="en-US" sz="1800" dirty="0" err="1"/>
              <a:t>Draško</a:t>
            </a:r>
            <a:r>
              <a:rPr lang="en-US" sz="1800" dirty="0"/>
              <a:t> se ne </a:t>
            </a:r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načuditi</a:t>
            </a:r>
            <a:r>
              <a:rPr lang="en-US" sz="1800" dirty="0"/>
              <a:t> </a:t>
            </a:r>
            <a:r>
              <a:rPr lang="en-US" sz="1800" dirty="0" err="1"/>
              <a:t>jer</a:t>
            </a:r>
            <a:r>
              <a:rPr lang="en-US" sz="1800" dirty="0"/>
              <a:t> se </a:t>
            </a:r>
            <a:r>
              <a:rPr lang="en-US" sz="1800" dirty="0" err="1"/>
              <a:t>oni</a:t>
            </a:r>
            <a:r>
              <a:rPr lang="en-US" sz="1800" dirty="0"/>
              <a:t> </a:t>
            </a:r>
            <a:r>
              <a:rPr lang="en-US" sz="1800" dirty="0" err="1"/>
              <a:t>okupljaju</a:t>
            </a:r>
            <a:r>
              <a:rPr lang="en-US" sz="1800" dirty="0"/>
              <a:t> </a:t>
            </a:r>
            <a:r>
              <a:rPr lang="en-US" sz="1800" dirty="0" err="1"/>
              <a:t>uveče</a:t>
            </a:r>
            <a:r>
              <a:rPr lang="en-US" sz="1800" dirty="0"/>
              <a:t> da bi </a:t>
            </a:r>
            <a:r>
              <a:rPr lang="en-US" sz="1800" dirty="0" err="1"/>
              <a:t>gledali</a:t>
            </a:r>
            <a:r>
              <a:rPr lang="en-US" sz="1800" dirty="0"/>
              <a:t> </a:t>
            </a:r>
            <a:r>
              <a:rPr lang="en-US" sz="1800" dirty="0" err="1"/>
              <a:t>pozorište</a:t>
            </a:r>
            <a:r>
              <a:rPr lang="en-US" sz="1800" dirty="0"/>
              <a:t>, </a:t>
            </a:r>
            <a:r>
              <a:rPr lang="en-US" sz="1800" dirty="0" err="1"/>
              <a:t>cirkus</a:t>
            </a:r>
            <a:r>
              <a:rPr lang="en-US" sz="1800" dirty="0"/>
              <a:t>, </a:t>
            </a:r>
            <a:r>
              <a:rPr lang="en-US" sz="1800" dirty="0" err="1"/>
              <a:t>što</a:t>
            </a:r>
            <a:r>
              <a:rPr lang="en-US" sz="1800" dirty="0"/>
              <a:t> je za </a:t>
            </a:r>
            <a:r>
              <a:rPr lang="en-US" sz="1800" dirty="0" err="1"/>
              <a:t>Crnogorce</a:t>
            </a:r>
            <a:r>
              <a:rPr lang="en-US" sz="1800" dirty="0"/>
              <a:t> </a:t>
            </a:r>
            <a:r>
              <a:rPr lang="en-US" sz="1800" dirty="0" err="1"/>
              <a:t>neshvatljivo</a:t>
            </a:r>
            <a:r>
              <a:rPr lang="en-US" sz="1800" dirty="0"/>
              <a:t>.</a:t>
            </a:r>
          </a:p>
          <a:p>
            <a:pPr marL="63500" indent="0" algn="ctr">
              <a:buNone/>
            </a:pPr>
            <a:r>
              <a:rPr lang="en-US" sz="1800" dirty="0" err="1"/>
              <a:t>Pojavljuje</a:t>
            </a:r>
            <a:r>
              <a:rPr lang="en-US" sz="1800" dirty="0"/>
              <a:t> se </a:t>
            </a:r>
            <a:r>
              <a:rPr lang="en-US" sz="1800" dirty="0" err="1"/>
              <a:t>iguman</a:t>
            </a:r>
            <a:r>
              <a:rPr lang="en-US" sz="1800" dirty="0"/>
              <a:t> Stefan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čuvenim</a:t>
            </a:r>
            <a:r>
              <a:rPr lang="en-US" sz="1800" dirty="0"/>
              <a:t> </a:t>
            </a:r>
            <a:r>
              <a:rPr lang="en-US" sz="1800" dirty="0" err="1"/>
              <a:t>monologom</a:t>
            </a:r>
            <a:r>
              <a:rPr lang="en-US" sz="1800" dirty="0"/>
              <a:t>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3660FDF-1F6B-4F14-AFE3-8F62AB0F06B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49855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en-US" u="sng" dirty="0" err="1"/>
              <a:t>Treća</a:t>
            </a:r>
            <a:r>
              <a:rPr lang="en-US" u="sng" dirty="0"/>
              <a:t> </a:t>
            </a:r>
            <a:r>
              <a:rPr lang="en-US" u="sng" dirty="0" err="1"/>
              <a:t>skupština</a:t>
            </a:r>
            <a:r>
              <a:rPr lang="en-US" u="sng" dirty="0"/>
              <a:t> /BADNJE VEČE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08C9308-2240-49CA-AA59-1B6209D4E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4" y="1378821"/>
            <a:ext cx="6833445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800" dirty="0" err="1"/>
              <a:t>Iguman</a:t>
            </a:r>
            <a:r>
              <a:rPr lang="en-US" sz="1800" dirty="0"/>
              <a:t> Stefan se </a:t>
            </a:r>
            <a:r>
              <a:rPr lang="en-US" sz="1800" dirty="0" err="1"/>
              <a:t>raduje</a:t>
            </a:r>
            <a:r>
              <a:rPr lang="en-US" sz="1800" dirty="0"/>
              <a:t> </a:t>
            </a:r>
            <a:r>
              <a:rPr lang="en-US" sz="1800" dirty="0" err="1"/>
              <a:t>ovom</a:t>
            </a:r>
            <a:r>
              <a:rPr lang="en-US" sz="1800" dirty="0"/>
              <a:t> </a:t>
            </a:r>
            <a:r>
              <a:rPr lang="en-US" sz="1800" dirty="0" err="1"/>
              <a:t>prazniku</a:t>
            </a:r>
            <a:r>
              <a:rPr lang="en-US" sz="1800" dirty="0"/>
              <a:t>, </a:t>
            </a:r>
            <a:r>
              <a:rPr lang="en-US" sz="1800" dirty="0" err="1"/>
              <a:t>loži</a:t>
            </a:r>
            <a:r>
              <a:rPr lang="en-US" sz="1800" dirty="0"/>
              <a:t> </a:t>
            </a:r>
            <a:r>
              <a:rPr lang="en-US" sz="1800" dirty="0" err="1"/>
              <a:t>badnjake</a:t>
            </a:r>
            <a:r>
              <a:rPr lang="en-US" sz="1800" dirty="0"/>
              <a:t>, </a:t>
            </a:r>
            <a:r>
              <a:rPr lang="en-US" sz="1800" dirty="0" err="1"/>
              <a:t>pije</a:t>
            </a:r>
            <a:r>
              <a:rPr lang="en-US" sz="1800" dirty="0"/>
              <a:t> vino, </a:t>
            </a:r>
            <a:r>
              <a:rPr lang="en-US" sz="1800" dirty="0" err="1"/>
              <a:t>nazdravlja</a:t>
            </a:r>
            <a:r>
              <a:rPr lang="en-US" sz="1800" dirty="0"/>
              <a:t>, </a:t>
            </a:r>
            <a:r>
              <a:rPr lang="en-US" sz="1800" dirty="0" err="1"/>
              <a:t>uzima</a:t>
            </a:r>
            <a:r>
              <a:rPr lang="en-US" sz="1800" dirty="0"/>
              <a:t> </a:t>
            </a:r>
            <a:r>
              <a:rPr lang="en-US" sz="1800" dirty="0" err="1"/>
              <a:t>gusle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poje</a:t>
            </a:r>
            <a:r>
              <a:rPr lang="en-US" sz="1800" dirty="0"/>
              <a:t>.</a:t>
            </a:r>
          </a:p>
          <a:p>
            <a:pPr marL="63500" indent="0" algn="ctr">
              <a:buNone/>
            </a:pPr>
            <a:r>
              <a:rPr lang="en-US" sz="1800" dirty="0" err="1"/>
              <a:t>Vladika</a:t>
            </a:r>
            <a:r>
              <a:rPr lang="en-US" sz="1800" dirty="0"/>
              <a:t> Danilo mu </a:t>
            </a:r>
            <a:r>
              <a:rPr lang="en-US" sz="1800" dirty="0" err="1"/>
              <a:t>govori</a:t>
            </a:r>
            <a:r>
              <a:rPr lang="en-US" sz="1800" dirty="0"/>
              <a:t> </a:t>
            </a:r>
            <a:r>
              <a:rPr lang="en-US" sz="1800" dirty="0" err="1"/>
              <a:t>kako</a:t>
            </a:r>
            <a:r>
              <a:rPr lang="en-US" sz="1800" dirty="0"/>
              <a:t> je </a:t>
            </a:r>
            <a:r>
              <a:rPr lang="en-US" sz="1800" dirty="0" err="1"/>
              <a:t>lijepo</a:t>
            </a:r>
            <a:r>
              <a:rPr lang="en-US" sz="1800" dirty="0"/>
              <a:t> </a:t>
            </a:r>
            <a:r>
              <a:rPr lang="en-US" sz="1800" dirty="0" err="1"/>
              <a:t>što</a:t>
            </a:r>
            <a:r>
              <a:rPr lang="en-US" sz="1800" dirty="0"/>
              <a:t> je </a:t>
            </a:r>
            <a:r>
              <a:rPr lang="en-US" sz="1800" dirty="0" err="1"/>
              <a:t>tako</a:t>
            </a:r>
            <a:r>
              <a:rPr lang="en-US" sz="1800" dirty="0"/>
              <a:t> </a:t>
            </a:r>
            <a:r>
              <a:rPr lang="en-US" sz="1800" dirty="0" err="1"/>
              <a:t>veseo</a:t>
            </a:r>
            <a:r>
              <a:rPr lang="en-US" sz="1800" dirty="0"/>
              <a:t>, </a:t>
            </a:r>
            <a:r>
              <a:rPr lang="en-US" sz="1800" dirty="0" err="1"/>
              <a:t>dok</a:t>
            </a:r>
            <a:r>
              <a:rPr lang="en-US" sz="1800" dirty="0"/>
              <a:t> </a:t>
            </a:r>
            <a:r>
              <a:rPr lang="en-US" sz="1800" dirty="0" err="1"/>
              <a:t>iguman</a:t>
            </a:r>
            <a:r>
              <a:rPr lang="en-US" sz="1800" dirty="0"/>
              <a:t> </a:t>
            </a:r>
            <a:r>
              <a:rPr lang="en-US" sz="1800" dirty="0" err="1"/>
              <a:t>odgovara</a:t>
            </a:r>
            <a:r>
              <a:rPr lang="en-US" sz="1800" dirty="0"/>
              <a:t> </a:t>
            </a:r>
            <a:r>
              <a:rPr lang="en-US" sz="1800" dirty="0" err="1"/>
              <a:t>savjetovajući</a:t>
            </a:r>
            <a:r>
              <a:rPr lang="en-US" sz="1800" dirty="0"/>
              <a:t> </a:t>
            </a:r>
            <a:r>
              <a:rPr lang="en-US" sz="1800" dirty="0" err="1"/>
              <a:t>ga</a:t>
            </a:r>
            <a:r>
              <a:rPr lang="en-US" sz="1800" dirty="0"/>
              <a:t> </a:t>
            </a:r>
            <a:r>
              <a:rPr lang="en-US" sz="1800" dirty="0" err="1"/>
              <a:t>govoreći</a:t>
            </a:r>
            <a:r>
              <a:rPr lang="en-US" sz="1800" dirty="0"/>
              <a:t> o </a:t>
            </a:r>
            <a:r>
              <a:rPr lang="en-US" sz="1800" dirty="0" err="1"/>
              <a:t>svojim</a:t>
            </a:r>
            <a:r>
              <a:rPr lang="en-US" sz="1800" dirty="0"/>
              <a:t> </a:t>
            </a:r>
            <a:r>
              <a:rPr lang="en-US" sz="1800" dirty="0" err="1"/>
              <a:t>mukama</a:t>
            </a:r>
            <a:r>
              <a:rPr lang="en-US" sz="1800" dirty="0"/>
              <a:t>, o </a:t>
            </a:r>
            <a:r>
              <a:rPr lang="en-US" sz="1800" dirty="0" err="1"/>
              <a:t>zlu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prati</a:t>
            </a:r>
            <a:r>
              <a:rPr lang="en-US" sz="1800" dirty="0"/>
              <a:t> </a:t>
            </a:r>
            <a:r>
              <a:rPr lang="en-US" sz="1800" dirty="0" err="1"/>
              <a:t>čovjeka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zemlji</a:t>
            </a:r>
            <a:r>
              <a:rPr lang="en-US" sz="1800" dirty="0"/>
              <a:t>.</a:t>
            </a:r>
          </a:p>
          <a:p>
            <a:pPr marL="63500" indent="0" algn="ctr">
              <a:buNone/>
            </a:pPr>
            <a:r>
              <a:rPr lang="en-US" sz="1800" dirty="0" err="1"/>
              <a:t>Iguman</a:t>
            </a:r>
            <a:r>
              <a:rPr lang="en-US" sz="1800" dirty="0"/>
              <a:t> </a:t>
            </a:r>
            <a:r>
              <a:rPr lang="en-US" sz="1800" dirty="0" err="1"/>
              <a:t>govori</a:t>
            </a:r>
            <a:r>
              <a:rPr lang="en-US" sz="1800" dirty="0"/>
              <a:t> da je </a:t>
            </a:r>
            <a:r>
              <a:rPr lang="en-US" sz="1800" dirty="0" err="1"/>
              <a:t>vladika</a:t>
            </a:r>
            <a:r>
              <a:rPr lang="en-US" sz="1800" dirty="0"/>
              <a:t> </a:t>
            </a:r>
            <a:r>
              <a:rPr lang="en-US" sz="1800" dirty="0" err="1"/>
              <a:t>mlad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da </a:t>
            </a:r>
            <a:r>
              <a:rPr lang="en-US" sz="1800" dirty="0" err="1"/>
              <a:t>ima</a:t>
            </a:r>
            <a:r>
              <a:rPr lang="en-US" sz="1800" dirty="0"/>
              <a:t> </a:t>
            </a:r>
            <a:r>
              <a:rPr lang="en-US" sz="1800" dirty="0" err="1"/>
              <a:t>još</a:t>
            </a:r>
            <a:r>
              <a:rPr lang="en-US" sz="1800" dirty="0"/>
              <a:t> </a:t>
            </a:r>
            <a:r>
              <a:rPr lang="en-US" sz="1800" dirty="0" err="1"/>
              <a:t>puno</a:t>
            </a:r>
            <a:r>
              <a:rPr lang="en-US" sz="1800" dirty="0"/>
              <a:t> </a:t>
            </a:r>
            <a:r>
              <a:rPr lang="en-US" sz="1800" dirty="0" err="1"/>
              <a:t>tuge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nesreće</a:t>
            </a:r>
            <a:r>
              <a:rPr lang="en-US" sz="1800" dirty="0"/>
              <a:t> da </a:t>
            </a:r>
            <a:r>
              <a:rPr lang="en-US" sz="1800" dirty="0" err="1"/>
              <a:t>osjeti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vidi</a:t>
            </a:r>
            <a:r>
              <a:rPr lang="en-US" sz="1800" dirty="0"/>
              <a:t>. </a:t>
            </a:r>
            <a:r>
              <a:rPr lang="en-US" sz="1800" dirty="0" err="1"/>
              <a:t>Govori</a:t>
            </a:r>
            <a:r>
              <a:rPr lang="en-US" sz="1800" dirty="0"/>
              <a:t> o tome </a:t>
            </a:r>
            <a:r>
              <a:rPr lang="en-US" sz="1800" dirty="0" err="1"/>
              <a:t>kako</a:t>
            </a:r>
            <a:r>
              <a:rPr lang="en-US" sz="1800" dirty="0"/>
              <a:t> se </a:t>
            </a:r>
            <a:r>
              <a:rPr lang="en-US" sz="1800" dirty="0" err="1"/>
              <a:t>ljudi</a:t>
            </a:r>
            <a:r>
              <a:rPr lang="en-US" sz="1800" dirty="0"/>
              <a:t> </a:t>
            </a:r>
            <a:r>
              <a:rPr lang="en-US" sz="1800" dirty="0" err="1"/>
              <a:t>brukaju</a:t>
            </a:r>
            <a:r>
              <a:rPr lang="en-US" sz="1800" dirty="0"/>
              <a:t> </a:t>
            </a:r>
            <a:r>
              <a:rPr lang="en-US" sz="1800" dirty="0" err="1"/>
              <a:t>svojim</a:t>
            </a:r>
            <a:r>
              <a:rPr lang="en-US" sz="1800" dirty="0"/>
              <a:t> </a:t>
            </a:r>
            <a:r>
              <a:rPr lang="en-US" sz="1800" dirty="0" err="1"/>
              <a:t>nedjelima</a:t>
            </a:r>
            <a:r>
              <a:rPr lang="en-US" sz="1800" dirty="0"/>
              <a:t>.</a:t>
            </a:r>
          </a:p>
          <a:p>
            <a:pPr marL="63500" indent="0" algn="ctr">
              <a:buNone/>
            </a:pPr>
            <a:r>
              <a:rPr lang="en-US" sz="1800" dirty="0" err="1"/>
              <a:t>Glavni</a:t>
            </a:r>
            <a:r>
              <a:rPr lang="en-US" sz="1800" dirty="0"/>
              <a:t> </a:t>
            </a:r>
            <a:r>
              <a:rPr lang="en-US" sz="1800" dirty="0" err="1"/>
              <a:t>događaj</a:t>
            </a:r>
            <a:r>
              <a:rPr lang="en-US" sz="1800" dirty="0"/>
              <a:t> </a:t>
            </a:r>
            <a:r>
              <a:rPr lang="en-US" sz="1800" dirty="0" err="1"/>
              <a:t>nije</a:t>
            </a:r>
            <a:r>
              <a:rPr lang="en-US" sz="1800" dirty="0"/>
              <a:t> </a:t>
            </a:r>
            <a:r>
              <a:rPr lang="en-US" sz="1800" dirty="0" err="1"/>
              <a:t>prikazan</a:t>
            </a:r>
            <a:r>
              <a:rPr lang="en-US" sz="1800" dirty="0"/>
              <a:t> , o </a:t>
            </a:r>
            <a:r>
              <a:rPr lang="en-US" sz="1800" dirty="0" err="1"/>
              <a:t>njemu</a:t>
            </a:r>
            <a:r>
              <a:rPr lang="en-US" sz="1800" dirty="0"/>
              <a:t> </a:t>
            </a:r>
            <a:r>
              <a:rPr lang="en-US" sz="1800" dirty="0" err="1"/>
              <a:t>će</a:t>
            </a:r>
            <a:r>
              <a:rPr lang="en-US" sz="1800" dirty="0"/>
              <a:t> </a:t>
            </a:r>
            <a:r>
              <a:rPr lang="en-US" sz="1800" dirty="0" err="1"/>
              <a:t>izvijestiti</a:t>
            </a:r>
            <a:r>
              <a:rPr lang="en-US" sz="1800" dirty="0"/>
              <a:t> </a:t>
            </a:r>
            <a:r>
              <a:rPr lang="en-US" sz="1800" dirty="0" err="1"/>
              <a:t>oni</a:t>
            </a:r>
            <a:r>
              <a:rPr lang="en-US" sz="1800" dirty="0"/>
              <a:t> koji se </a:t>
            </a:r>
            <a:r>
              <a:rPr lang="en-US" sz="1800" dirty="0" err="1"/>
              <a:t>polako</a:t>
            </a:r>
            <a:r>
              <a:rPr lang="en-US" sz="1800" dirty="0"/>
              <a:t> </a:t>
            </a:r>
            <a:r>
              <a:rPr lang="en-US" sz="1800" dirty="0" err="1"/>
              <a:t>vraćaju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bojišta</a:t>
            </a:r>
            <a:r>
              <a:rPr lang="en-US" sz="1800" dirty="0"/>
              <a:t>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535785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66D778-5489-4AC2-9B37-B0FA2477B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900" y="514314"/>
            <a:ext cx="6616800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800" dirty="0" err="1"/>
              <a:t>Vladika</a:t>
            </a:r>
            <a:r>
              <a:rPr lang="en-US" sz="1800" dirty="0"/>
              <a:t> Danilo  </a:t>
            </a:r>
            <a:r>
              <a:rPr lang="en-US" sz="1800" dirty="0" err="1"/>
              <a:t>plače</a:t>
            </a:r>
            <a:r>
              <a:rPr lang="en-US" sz="1800" dirty="0"/>
              <a:t>, a </a:t>
            </a:r>
            <a:r>
              <a:rPr lang="en-US" sz="1800" dirty="0" err="1"/>
              <a:t>iguman</a:t>
            </a:r>
            <a:r>
              <a:rPr lang="en-US" sz="1800" dirty="0"/>
              <a:t> Stefan se </a:t>
            </a:r>
            <a:r>
              <a:rPr lang="en-US" sz="1800" dirty="0" err="1"/>
              <a:t>smije</a:t>
            </a:r>
            <a:r>
              <a:rPr lang="en-US" sz="1800" dirty="0"/>
              <a:t>. </a:t>
            </a:r>
            <a:r>
              <a:rPr lang="en-US" sz="1800" dirty="0" err="1"/>
              <a:t>Svoj</a:t>
            </a:r>
            <a:r>
              <a:rPr lang="en-US" sz="1800" dirty="0"/>
              <a:t> </a:t>
            </a:r>
            <a:r>
              <a:rPr lang="en-US" sz="1800" dirty="0" err="1"/>
              <a:t>smijeh</a:t>
            </a:r>
            <a:r>
              <a:rPr lang="en-US" sz="1800" dirty="0"/>
              <a:t> on </a:t>
            </a:r>
            <a:r>
              <a:rPr lang="en-US" sz="1800" dirty="0" err="1"/>
              <a:t>će</a:t>
            </a:r>
            <a:r>
              <a:rPr lang="en-US" sz="1800" dirty="0"/>
              <a:t> </a:t>
            </a:r>
            <a:r>
              <a:rPr lang="en-US" sz="1800" dirty="0" err="1"/>
              <a:t>objasniti</a:t>
            </a:r>
            <a:r>
              <a:rPr lang="en-US" sz="1800" dirty="0"/>
              <a:t>  </a:t>
            </a:r>
            <a:r>
              <a:rPr lang="en-US" sz="1800" dirty="0" err="1"/>
              <a:t>ovako</a:t>
            </a:r>
            <a:r>
              <a:rPr lang="en-US" sz="1800" dirty="0"/>
              <a:t>:</a:t>
            </a:r>
          </a:p>
          <a:p>
            <a:pPr marL="63500" indent="0" algn="ctr">
              <a:buNone/>
            </a:pPr>
            <a:r>
              <a:rPr lang="sr-Latn-ME" sz="1800" b="1" i="1" dirty="0"/>
              <a:t/>
            </a:r>
            <a:br>
              <a:rPr lang="sr-Latn-ME" sz="1800" b="1" i="1" dirty="0"/>
            </a:br>
            <a:r>
              <a:rPr lang="en-US" sz="1800" b="1" i="1" dirty="0"/>
              <a:t>„Da </a:t>
            </a:r>
            <a:r>
              <a:rPr lang="en-US" sz="1800" b="1" i="1" dirty="0" err="1"/>
              <a:t>umijem</a:t>
            </a:r>
            <a:r>
              <a:rPr lang="en-US" sz="1800" b="1" i="1" dirty="0"/>
              <a:t> </a:t>
            </a:r>
            <a:r>
              <a:rPr lang="en-US" sz="1800" b="1" i="1" dirty="0" err="1"/>
              <a:t>plakat</a:t>
            </a:r>
            <a:r>
              <a:rPr lang="en-US" sz="1800" b="1" i="1" dirty="0"/>
              <a:t> od </a:t>
            </a:r>
            <a:r>
              <a:rPr lang="en-US" sz="1800" b="1" i="1" dirty="0" err="1"/>
              <a:t>radosti</a:t>
            </a:r>
            <a:endParaRPr lang="en-US" sz="1800" b="1" i="1" dirty="0"/>
          </a:p>
          <a:p>
            <a:pPr marL="63500" indent="0" algn="ctr">
              <a:buNone/>
            </a:pPr>
            <a:r>
              <a:rPr lang="en-US" sz="1800" b="1" i="1" dirty="0" err="1"/>
              <a:t>bih</a:t>
            </a:r>
            <a:r>
              <a:rPr lang="en-US" sz="1800" b="1" i="1" dirty="0"/>
              <a:t> </a:t>
            </a:r>
            <a:r>
              <a:rPr lang="en-US" sz="1800" b="1" i="1" dirty="0" err="1"/>
              <a:t>plakao</a:t>
            </a:r>
            <a:r>
              <a:rPr lang="en-US" sz="1800" b="1" i="1" dirty="0"/>
              <a:t> </a:t>
            </a:r>
            <a:r>
              <a:rPr lang="en-US" sz="1800" b="1" i="1" dirty="0" err="1"/>
              <a:t>slađe</a:t>
            </a:r>
            <a:r>
              <a:rPr lang="en-US" sz="1800" b="1" i="1" dirty="0"/>
              <a:t> </a:t>
            </a:r>
            <a:r>
              <a:rPr lang="en-US" sz="1800" b="1" i="1" dirty="0" err="1"/>
              <a:t>nego</a:t>
            </a:r>
            <a:r>
              <a:rPr lang="en-US" sz="1800" b="1" i="1" dirty="0"/>
              <a:t> </a:t>
            </a:r>
            <a:r>
              <a:rPr lang="en-US" sz="1800" b="1" i="1" dirty="0" err="1"/>
              <a:t>igda</a:t>
            </a:r>
            <a:endParaRPr lang="en-US" sz="1800" b="1" i="1" dirty="0"/>
          </a:p>
          <a:p>
            <a:pPr marL="63500" indent="0" algn="ctr">
              <a:buNone/>
            </a:pPr>
            <a:r>
              <a:rPr lang="en-US" sz="1800" b="1" i="1" dirty="0"/>
              <a:t>al  </a:t>
            </a:r>
            <a:r>
              <a:rPr lang="en-US" sz="1800" b="1" i="1" dirty="0" err="1"/>
              <a:t>kod</a:t>
            </a:r>
            <a:r>
              <a:rPr lang="en-US" sz="1800" b="1" i="1" dirty="0"/>
              <a:t> </a:t>
            </a:r>
            <a:r>
              <a:rPr lang="en-US" sz="1800" b="1" i="1" dirty="0" err="1"/>
              <a:t>mene</a:t>
            </a:r>
            <a:r>
              <a:rPr lang="en-US" sz="1800" b="1" i="1" dirty="0"/>
              <a:t> </a:t>
            </a:r>
            <a:r>
              <a:rPr lang="en-US" sz="1800" b="1" i="1" dirty="0" err="1"/>
              <a:t>kada</a:t>
            </a:r>
            <a:r>
              <a:rPr lang="en-US" sz="1800" b="1" i="1" dirty="0"/>
              <a:t> </a:t>
            </a:r>
            <a:r>
              <a:rPr lang="en-US" sz="1800" b="1" i="1" dirty="0" err="1"/>
              <a:t>poje</a:t>
            </a:r>
            <a:r>
              <a:rPr lang="en-US" sz="1800" b="1" i="1" dirty="0"/>
              <a:t> </a:t>
            </a:r>
            <a:r>
              <a:rPr lang="en-US" sz="1800" b="1" i="1" dirty="0" err="1"/>
              <a:t>duša</a:t>
            </a:r>
            <a:endParaRPr lang="en-US" sz="1800" b="1" i="1" dirty="0"/>
          </a:p>
          <a:p>
            <a:pPr marL="63500" indent="0" algn="ctr">
              <a:buNone/>
            </a:pPr>
            <a:r>
              <a:rPr lang="en-US" sz="1800" b="1" i="1" dirty="0" err="1"/>
              <a:t>suze</a:t>
            </a:r>
            <a:r>
              <a:rPr lang="en-US" sz="1800" b="1" i="1" dirty="0"/>
              <a:t> mi se </a:t>
            </a:r>
            <a:r>
              <a:rPr lang="en-US" sz="1800" b="1" i="1" dirty="0" err="1"/>
              <a:t>smrznu</a:t>
            </a:r>
            <a:r>
              <a:rPr lang="en-US" sz="1800" b="1" i="1" dirty="0"/>
              <a:t> od </a:t>
            </a:r>
            <a:r>
              <a:rPr lang="en-US" sz="1800" b="1" i="1" dirty="0" err="1"/>
              <a:t>radosti</a:t>
            </a:r>
            <a:r>
              <a:rPr lang="en-US" sz="1800" b="1" i="1" dirty="0"/>
              <a:t>.“</a:t>
            </a:r>
          </a:p>
          <a:p>
            <a:pPr marL="63500" indent="0" algn="ctr">
              <a:buNone/>
            </a:pPr>
            <a:r>
              <a:rPr lang="sr-Latn-ME" sz="1800" dirty="0"/>
              <a:t/>
            </a:r>
            <a:br>
              <a:rPr lang="sr-Latn-ME" sz="1800" dirty="0"/>
            </a:br>
            <a:r>
              <a:rPr lang="en-US" sz="1800" dirty="0" err="1"/>
              <a:t>Vuk</a:t>
            </a:r>
            <a:r>
              <a:rPr lang="en-US" sz="1800" dirty="0"/>
              <a:t> </a:t>
            </a:r>
            <a:r>
              <a:rPr lang="en-US" sz="1800" dirty="0" err="1"/>
              <a:t>Mandušić</a:t>
            </a:r>
            <a:r>
              <a:rPr lang="en-US" sz="1800" dirty="0"/>
              <a:t> se </a:t>
            </a:r>
            <a:r>
              <a:rPr lang="en-US" sz="1800" dirty="0" err="1"/>
              <a:t>vraća</a:t>
            </a:r>
            <a:r>
              <a:rPr lang="en-US" sz="1800" dirty="0"/>
              <a:t> </a:t>
            </a:r>
            <a:r>
              <a:rPr lang="en-US" sz="1800" dirty="0" err="1"/>
              <a:t>iz</a:t>
            </a:r>
            <a:r>
              <a:rPr lang="en-US" sz="1800" dirty="0"/>
              <a:t> </a:t>
            </a:r>
            <a:r>
              <a:rPr lang="en-US" sz="1800" dirty="0" err="1"/>
              <a:t>harača</a:t>
            </a:r>
            <a:r>
              <a:rPr lang="en-US" sz="1800" dirty="0"/>
              <a:t>, </a:t>
            </a:r>
            <a:r>
              <a:rPr lang="en-US" sz="1800" dirty="0" err="1"/>
              <a:t>gdje</a:t>
            </a:r>
            <a:r>
              <a:rPr lang="en-US" sz="1800" dirty="0"/>
              <a:t> je </a:t>
            </a:r>
            <a:r>
              <a:rPr lang="en-US" sz="1800" dirty="0" err="1"/>
              <a:t>branio</a:t>
            </a:r>
            <a:r>
              <a:rPr lang="en-US" sz="1800" dirty="0"/>
              <a:t> </a:t>
            </a:r>
            <a:r>
              <a:rPr lang="en-US" sz="1800" dirty="0" err="1"/>
              <a:t>nemoćne</a:t>
            </a:r>
            <a:r>
              <a:rPr lang="en-US" sz="1800" dirty="0"/>
              <a:t> </a:t>
            </a:r>
            <a:r>
              <a:rPr lang="en-US" sz="1800" dirty="0" err="1"/>
              <a:t>Crnogorce</a:t>
            </a:r>
            <a:r>
              <a:rPr lang="en-US" sz="1800" dirty="0"/>
              <a:t> koji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morali</a:t>
            </a:r>
            <a:r>
              <a:rPr lang="en-US" sz="1800" dirty="0"/>
              <a:t> </a:t>
            </a:r>
            <a:r>
              <a:rPr lang="en-US" sz="1800" dirty="0" err="1"/>
              <a:t>predati</a:t>
            </a:r>
            <a:r>
              <a:rPr lang="en-US" sz="1800" dirty="0"/>
              <a:t> </a:t>
            </a:r>
            <a:r>
              <a:rPr lang="en-US" sz="1800" dirty="0" err="1"/>
              <a:t>Turcima</a:t>
            </a:r>
            <a:r>
              <a:rPr lang="en-US" sz="1800" dirty="0"/>
              <a:t> </a:t>
            </a:r>
            <a:r>
              <a:rPr lang="en-US" sz="1800" dirty="0" err="1"/>
              <a:t>harač</a:t>
            </a:r>
            <a:r>
              <a:rPr lang="en-US" sz="1800" dirty="0"/>
              <a:t>.</a:t>
            </a:r>
          </a:p>
          <a:p>
            <a:pPr marL="63500" indent="0" algn="ctr">
              <a:buNone/>
            </a:pPr>
            <a:r>
              <a:rPr lang="en-US" sz="1800" dirty="0"/>
              <a:t>Na </a:t>
            </a:r>
            <a:r>
              <a:rPr lang="en-US" sz="1800" dirty="0" err="1"/>
              <a:t>kraju</a:t>
            </a:r>
            <a:r>
              <a:rPr lang="en-US" sz="1800" dirty="0"/>
              <a:t> </a:t>
            </a:r>
            <a:r>
              <a:rPr lang="en-US" sz="1800" dirty="0" err="1"/>
              <a:t>Gorskog</a:t>
            </a:r>
            <a:r>
              <a:rPr lang="en-US" sz="1800" dirty="0"/>
              <a:t> </a:t>
            </a:r>
            <a:r>
              <a:rPr lang="en-US" sz="1800" dirty="0" err="1"/>
              <a:t>vijenca</a:t>
            </a:r>
            <a:r>
              <a:rPr lang="en-US" sz="1800" dirty="0"/>
              <a:t> </a:t>
            </a:r>
            <a:r>
              <a:rPr lang="en-US" sz="1800" dirty="0" err="1"/>
              <a:t>vladika</a:t>
            </a:r>
            <a:r>
              <a:rPr lang="en-US" sz="1800" dirty="0"/>
              <a:t> Danilo </a:t>
            </a:r>
            <a:r>
              <a:rPr lang="en-US" sz="1800" dirty="0" err="1"/>
              <a:t>predaje</a:t>
            </a:r>
            <a:r>
              <a:rPr lang="en-US" sz="1800" dirty="0"/>
              <a:t> </a:t>
            </a:r>
            <a:r>
              <a:rPr lang="en-US" sz="1800" dirty="0" err="1"/>
              <a:t>Mandušiću</a:t>
            </a:r>
            <a:r>
              <a:rPr lang="en-US" sz="1800" dirty="0"/>
              <a:t> </a:t>
            </a:r>
            <a:r>
              <a:rPr lang="en-US" sz="1800" dirty="0" err="1"/>
              <a:t>pušku</a:t>
            </a:r>
            <a:r>
              <a:rPr lang="en-US" sz="1800" dirty="0"/>
              <a:t>.</a:t>
            </a:r>
          </a:p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9CC6A6D-CDD8-4855-9567-749BA89769E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31903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 txBox="1">
            <a:spLocks noGrp="1"/>
          </p:cNvSpPr>
          <p:nvPr>
            <p:ph type="ctrTitle" idx="4294967295"/>
          </p:nvPr>
        </p:nvSpPr>
        <p:spPr>
          <a:xfrm>
            <a:off x="1783575" y="1583350"/>
            <a:ext cx="6115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ME" sz="6000" dirty="0"/>
              <a:t>Kolektivni likovi</a:t>
            </a:r>
            <a:endParaRPr sz="6000" dirty="0"/>
          </a:p>
        </p:txBody>
      </p:sp>
      <p:sp>
        <p:nvSpPr>
          <p:cNvPr id="177" name="Google Shape;177;p26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cxnSp>
        <p:nvCxnSpPr>
          <p:cNvPr id="178" name="Google Shape;178;p26"/>
          <p:cNvCxnSpPr/>
          <p:nvPr/>
        </p:nvCxnSpPr>
        <p:spPr>
          <a:xfrm>
            <a:off x="1578375" y="2799963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>
            <a:off x="2045600" y="1751850"/>
            <a:ext cx="61281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l-PL" dirty="0"/>
              <a:t>„U dobru je lako dobar biti,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l-PL" dirty="0"/>
              <a:t>na muci se poznaju junaci!”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dirty="0"/>
          </a:p>
        </p:txBody>
      </p:sp>
      <p:sp>
        <p:nvSpPr>
          <p:cNvPr id="87" name="Google Shape;87;p16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36AC50-6930-4CF5-82E2-881A985F0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538" y="675726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KOLO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4A460DC-EFF8-4513-860B-B1ADEE807D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5" y="1237701"/>
            <a:ext cx="6711526" cy="3042300"/>
          </a:xfrm>
        </p:spPr>
        <p:txBody>
          <a:bodyPr/>
          <a:lstStyle/>
          <a:p>
            <a:endParaRPr lang="en-US" sz="1800" dirty="0"/>
          </a:p>
          <a:p>
            <a:pPr algn="ctr"/>
            <a:r>
              <a:rPr lang="en-US" sz="1800" dirty="0" err="1"/>
              <a:t>Izražava</a:t>
            </a:r>
            <a:r>
              <a:rPr lang="en-US" sz="1800" dirty="0"/>
              <a:t> u </a:t>
            </a:r>
            <a:r>
              <a:rPr lang="en-US" sz="1800" dirty="0" err="1"/>
              <a:t>djelu</a:t>
            </a:r>
            <a:r>
              <a:rPr lang="en-US" sz="1800" dirty="0"/>
              <a:t> </a:t>
            </a:r>
            <a:r>
              <a:rPr lang="en-US" sz="1800" dirty="0" err="1"/>
              <a:t>karakteristike</a:t>
            </a:r>
            <a:r>
              <a:rPr lang="en-US" sz="1800" dirty="0"/>
              <a:t> </a:t>
            </a:r>
            <a:r>
              <a:rPr lang="en-US" sz="1800" dirty="0" err="1"/>
              <a:t>narodnog</a:t>
            </a:r>
            <a:r>
              <a:rPr lang="en-US" sz="1800" dirty="0"/>
              <a:t> </a:t>
            </a:r>
            <a:r>
              <a:rPr lang="en-US" sz="1800" dirty="0" err="1"/>
              <a:t>crnogorskog</a:t>
            </a:r>
            <a:r>
              <a:rPr lang="en-US" sz="1800" dirty="0"/>
              <a:t> </a:t>
            </a:r>
            <a:r>
              <a:rPr lang="en-US" sz="1800" dirty="0" err="1"/>
              <a:t>kolektiva</a:t>
            </a:r>
            <a:r>
              <a:rPr lang="sr-Latn-ME" sz="1800" dirty="0"/>
              <a:t>.</a:t>
            </a:r>
            <a:r>
              <a:rPr lang="en-US" sz="1800" dirty="0"/>
              <a:t> </a:t>
            </a:r>
          </a:p>
          <a:p>
            <a:pPr algn="ctr"/>
            <a:r>
              <a:rPr lang="en-US" sz="1800" dirty="0" err="1"/>
              <a:t>Prvo</a:t>
            </a:r>
            <a:r>
              <a:rPr lang="en-US" sz="1800" dirty="0"/>
              <a:t> </a:t>
            </a:r>
            <a:r>
              <a:rPr lang="en-US" sz="1800" dirty="0" err="1"/>
              <a:t>kolo</a:t>
            </a:r>
            <a:r>
              <a:rPr lang="en-US" sz="1800" dirty="0"/>
              <a:t> </a:t>
            </a:r>
            <a:r>
              <a:rPr lang="en-US" sz="1800" dirty="0" err="1"/>
              <a:t>osuđuje</a:t>
            </a:r>
            <a:r>
              <a:rPr lang="en-US" sz="1800" dirty="0"/>
              <a:t> </a:t>
            </a:r>
            <a:r>
              <a:rPr lang="en-US" sz="1800" dirty="0" err="1"/>
              <a:t>neodlučne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daje</a:t>
            </a:r>
            <a:r>
              <a:rPr lang="en-US" sz="1800" dirty="0"/>
              <a:t> </a:t>
            </a:r>
            <a:r>
              <a:rPr lang="en-US" sz="1800" dirty="0" err="1"/>
              <a:t>podršku</a:t>
            </a:r>
            <a:r>
              <a:rPr lang="en-US" sz="1800" dirty="0"/>
              <a:t> </a:t>
            </a:r>
            <a:r>
              <a:rPr lang="en-US" sz="1800" dirty="0" err="1"/>
              <a:t>onima</a:t>
            </a:r>
            <a:r>
              <a:rPr lang="en-US" sz="1800" dirty="0"/>
              <a:t> koji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već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prvoj</a:t>
            </a:r>
            <a:r>
              <a:rPr lang="en-US" sz="1800" dirty="0"/>
              <a:t> </a:t>
            </a:r>
            <a:r>
              <a:rPr lang="en-US" sz="1800" dirty="0" err="1"/>
              <a:t>skupštini</a:t>
            </a:r>
            <a:r>
              <a:rPr lang="en-US" sz="1800" dirty="0"/>
              <a:t> </a:t>
            </a:r>
            <a:r>
              <a:rPr lang="en-US" sz="1800" dirty="0" err="1"/>
              <a:t>bili</a:t>
            </a:r>
            <a:r>
              <a:rPr lang="en-US" sz="1800" dirty="0"/>
              <a:t> za </a:t>
            </a:r>
            <a:r>
              <a:rPr lang="en-US" sz="1800" dirty="0" err="1"/>
              <a:t>istragu</a:t>
            </a:r>
            <a:r>
              <a:rPr lang="sr-Latn-ME" sz="1800" dirty="0"/>
              <a:t>.</a:t>
            </a:r>
            <a:endParaRPr lang="en-US" sz="1800" dirty="0"/>
          </a:p>
          <a:p>
            <a:pPr algn="ctr"/>
            <a:r>
              <a:rPr lang="en-US" sz="1800" dirty="0"/>
              <a:t>U </a:t>
            </a:r>
            <a:r>
              <a:rPr lang="en-US" sz="1800" dirty="0" err="1"/>
              <a:t>toku</a:t>
            </a:r>
            <a:r>
              <a:rPr lang="en-US" sz="1800" dirty="0"/>
              <a:t> </a:t>
            </a:r>
            <a:r>
              <a:rPr lang="en-US" sz="1800" dirty="0" err="1"/>
              <a:t>trodnevnog</a:t>
            </a:r>
            <a:r>
              <a:rPr lang="en-US" sz="1800" dirty="0"/>
              <a:t> </a:t>
            </a:r>
            <a:r>
              <a:rPr lang="en-US" sz="1800" dirty="0" err="1"/>
              <a:t>sabora</a:t>
            </a:r>
            <a:r>
              <a:rPr lang="en-US" sz="1800" dirty="0"/>
              <a:t> </a:t>
            </a:r>
            <a:r>
              <a:rPr lang="en-US" sz="1800" dirty="0" err="1"/>
              <a:t>crnogorskih</a:t>
            </a:r>
            <a:r>
              <a:rPr lang="en-US" sz="1800" dirty="0"/>
              <a:t> </a:t>
            </a:r>
            <a:r>
              <a:rPr lang="en-US" sz="1800" dirty="0" err="1"/>
              <a:t>glavara</a:t>
            </a:r>
            <a:r>
              <a:rPr lang="en-US" sz="1800" dirty="0"/>
              <a:t> </a:t>
            </a:r>
            <a:r>
              <a:rPr lang="en-US" sz="1800" dirty="0" err="1"/>
              <a:t>kolo</a:t>
            </a:r>
            <a:r>
              <a:rPr lang="en-US" sz="1800" dirty="0"/>
              <a:t> se </a:t>
            </a:r>
            <a:r>
              <a:rPr lang="en-US" sz="1800" dirty="0" err="1"/>
              <a:t>javlja</a:t>
            </a:r>
            <a:r>
              <a:rPr lang="en-US" sz="1800" dirty="0"/>
              <a:t> </a:t>
            </a:r>
            <a:r>
              <a:rPr lang="en-US" sz="1800" dirty="0" err="1"/>
              <a:t>još</a:t>
            </a:r>
            <a:r>
              <a:rPr lang="en-US" sz="1800" dirty="0"/>
              <a:t> </a:t>
            </a:r>
            <a:r>
              <a:rPr lang="en-US" sz="1800" dirty="0" err="1"/>
              <a:t>četiri</a:t>
            </a:r>
            <a:r>
              <a:rPr lang="en-US" sz="1800" dirty="0"/>
              <a:t> puta </a:t>
            </a:r>
            <a:r>
              <a:rPr lang="en-US" sz="1800" dirty="0" err="1"/>
              <a:t>sumirajući</a:t>
            </a:r>
            <a:r>
              <a:rPr lang="en-US" sz="1800" dirty="0"/>
              <a:t> </a:t>
            </a:r>
            <a:r>
              <a:rPr lang="en-US" sz="1800" dirty="0" err="1"/>
              <a:t>istorijsku</a:t>
            </a:r>
            <a:r>
              <a:rPr lang="en-US" sz="1800" dirty="0"/>
              <a:t> </a:t>
            </a:r>
            <a:r>
              <a:rPr lang="en-US" sz="1800" dirty="0" err="1"/>
              <a:t>prošlost</a:t>
            </a:r>
            <a:r>
              <a:rPr lang="en-US" sz="1800" dirty="0"/>
              <a:t> </a:t>
            </a:r>
            <a:r>
              <a:rPr lang="en-US" sz="1800" dirty="0" err="1"/>
              <a:t>Crnogoraca</a:t>
            </a:r>
            <a:r>
              <a:rPr lang="sr-Latn-ME" sz="1800" dirty="0"/>
              <a:t>.</a:t>
            </a:r>
            <a:endParaRPr lang="en-US" sz="1800" dirty="0"/>
          </a:p>
          <a:p>
            <a:pPr algn="ctr"/>
            <a:r>
              <a:rPr lang="en-US" sz="1800" dirty="0" err="1"/>
              <a:t>Poslednji</a:t>
            </a:r>
            <a:r>
              <a:rPr lang="sr-Latn-ME" sz="1800" dirty="0"/>
              <a:t> </a:t>
            </a:r>
            <a:r>
              <a:rPr lang="en-US" sz="1800" dirty="0"/>
              <a:t>put </a:t>
            </a:r>
            <a:r>
              <a:rPr lang="en-US" sz="1800" dirty="0" err="1"/>
              <a:t>kolo</a:t>
            </a:r>
            <a:r>
              <a:rPr lang="en-US" sz="1800" dirty="0"/>
              <a:t> se </a:t>
            </a:r>
            <a:r>
              <a:rPr lang="en-US" sz="1800" dirty="0" err="1"/>
              <a:t>javlja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samom</a:t>
            </a:r>
            <a:r>
              <a:rPr lang="en-US" sz="1800" dirty="0"/>
              <a:t> </a:t>
            </a:r>
            <a:r>
              <a:rPr lang="en-US" sz="1800" dirty="0" err="1"/>
              <a:t>kraju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govori</a:t>
            </a:r>
            <a:r>
              <a:rPr lang="en-US" sz="1800" dirty="0"/>
              <a:t> o </a:t>
            </a:r>
            <a:r>
              <a:rPr lang="en-US" sz="1800" dirty="0" err="1"/>
              <a:t>početku</a:t>
            </a:r>
            <a:r>
              <a:rPr lang="en-US" sz="1800" dirty="0"/>
              <a:t> </a:t>
            </a:r>
            <a:r>
              <a:rPr lang="en-US" sz="1800" dirty="0" err="1"/>
              <a:t>ustanka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uspjehu</a:t>
            </a:r>
            <a:r>
              <a:rPr lang="en-US" sz="1800" dirty="0"/>
              <a:t> u </a:t>
            </a:r>
            <a:r>
              <a:rPr lang="en-US" sz="1800" dirty="0" err="1"/>
              <a:t>bici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Cetinju</a:t>
            </a:r>
            <a:r>
              <a:rPr lang="en-US" sz="1800" dirty="0"/>
              <a:t>. </a:t>
            </a:r>
            <a:r>
              <a:rPr lang="en-US" sz="1800" dirty="0" err="1"/>
              <a:t>Simbolično</a:t>
            </a:r>
            <a:r>
              <a:rPr lang="en-US" sz="1800" dirty="0"/>
              <a:t> se </a:t>
            </a:r>
            <a:r>
              <a:rPr lang="en-US" sz="1800" dirty="0" err="1"/>
              <a:t>čestita</a:t>
            </a:r>
            <a:r>
              <a:rPr lang="en-US" sz="1800" dirty="0"/>
              <a:t> </a:t>
            </a:r>
            <a:r>
              <a:rPr lang="en-US" sz="1800" dirty="0" err="1"/>
              <a:t>Božić</a:t>
            </a:r>
            <a:r>
              <a:rPr lang="en-US" sz="1800" dirty="0"/>
              <a:t> koji </a:t>
            </a:r>
            <a:r>
              <a:rPr lang="en-US" sz="1800" dirty="0" err="1"/>
              <a:t>predstavlja</a:t>
            </a:r>
            <a:r>
              <a:rPr lang="en-US" sz="1800" dirty="0"/>
              <a:t> novo </a:t>
            </a:r>
            <a:r>
              <a:rPr lang="en-US" sz="1800" dirty="0" err="1"/>
              <a:t>rađanje</a:t>
            </a:r>
            <a:r>
              <a:rPr lang="en-US" sz="1800" dirty="0"/>
              <a:t>.</a:t>
            </a:r>
          </a:p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C36E130-F2CA-4205-867B-EF7B983BE0C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48022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2F90AA-78A6-4424-BCF2-20805457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/>
              <a:t>LIKOVI CRNOGORACA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1E9A19E-7F3E-440F-A6EB-EF95EEEBF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6485" y="1252926"/>
            <a:ext cx="7031565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sr-Latn-ME" sz="1600" dirty="0"/>
              <a:t>U </a:t>
            </a:r>
            <a:r>
              <a:rPr lang="en-US" sz="1600" dirty="0" err="1"/>
              <a:t>velikoj</a:t>
            </a:r>
            <a:r>
              <a:rPr lang="en-US" sz="1600" dirty="0"/>
              <a:t> </a:t>
            </a:r>
            <a:r>
              <a:rPr lang="en-US" sz="1600" dirty="0" err="1"/>
              <a:t>mjeri</a:t>
            </a:r>
            <a:r>
              <a:rPr lang="en-US" sz="1600" dirty="0"/>
              <a:t> </a:t>
            </a:r>
            <a:r>
              <a:rPr lang="en-US" sz="1600" dirty="0" err="1"/>
              <a:t>individualizovani</a:t>
            </a:r>
            <a:r>
              <a:rPr lang="en-US" sz="1600" dirty="0"/>
              <a:t> </a:t>
            </a:r>
            <a:r>
              <a:rPr lang="en-US" sz="1600" dirty="0" err="1"/>
              <a:t>svojim</a:t>
            </a:r>
            <a:r>
              <a:rPr lang="en-US" sz="1600" dirty="0"/>
              <a:t> </a:t>
            </a:r>
            <a:r>
              <a:rPr lang="en-US" sz="1600" dirty="0" err="1"/>
              <a:t>društvenim</a:t>
            </a:r>
            <a:r>
              <a:rPr lang="en-US" sz="1600" dirty="0"/>
              <a:t> </a:t>
            </a:r>
            <a:r>
              <a:rPr lang="en-US" sz="1600" dirty="0" err="1"/>
              <a:t>položajem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načinom</a:t>
            </a:r>
            <a:r>
              <a:rPr lang="en-US" sz="1600" dirty="0"/>
              <a:t> </a:t>
            </a:r>
            <a:r>
              <a:rPr lang="en-US" sz="1600" dirty="0" err="1"/>
              <a:t>mišljenja</a:t>
            </a:r>
            <a:r>
              <a:rPr lang="en-US" sz="1600" dirty="0"/>
              <a:t>:</a:t>
            </a:r>
          </a:p>
          <a:p>
            <a:pPr algn="ctr"/>
            <a:r>
              <a:rPr lang="en-US" sz="1600" b="1" dirty="0" err="1"/>
              <a:t>Vladika</a:t>
            </a:r>
            <a:r>
              <a:rPr lang="en-US" sz="1600" b="1" dirty="0"/>
              <a:t> Danilo </a:t>
            </a:r>
            <a:r>
              <a:rPr lang="en-US" sz="1600" dirty="0"/>
              <a:t>– tip </a:t>
            </a:r>
            <a:r>
              <a:rPr lang="en-US" sz="1600" dirty="0" err="1"/>
              <a:t>modernog</a:t>
            </a:r>
            <a:r>
              <a:rPr lang="en-US" sz="1600" dirty="0"/>
              <a:t> </a:t>
            </a:r>
            <a:r>
              <a:rPr lang="en-US" sz="1600" dirty="0" err="1"/>
              <a:t>vladara</a:t>
            </a:r>
            <a:endParaRPr lang="en-US" sz="1600" dirty="0"/>
          </a:p>
          <a:p>
            <a:pPr algn="ctr"/>
            <a:r>
              <a:rPr lang="en-US" sz="1600" b="1" dirty="0" err="1"/>
              <a:t>Iguman</a:t>
            </a:r>
            <a:r>
              <a:rPr lang="en-US" sz="1600" b="1" dirty="0"/>
              <a:t> Stefan </a:t>
            </a:r>
            <a:r>
              <a:rPr lang="en-US" sz="1600" dirty="0"/>
              <a:t>– tip </a:t>
            </a:r>
            <a:r>
              <a:rPr lang="en-US" sz="1600" dirty="0" err="1"/>
              <a:t>iskusnog</a:t>
            </a:r>
            <a:r>
              <a:rPr lang="en-US" sz="1600" dirty="0"/>
              <a:t> </a:t>
            </a:r>
            <a:r>
              <a:rPr lang="en-US" sz="1600" dirty="0" err="1"/>
              <a:t>mudraca</a:t>
            </a:r>
            <a:endParaRPr lang="en-US" sz="1600" dirty="0"/>
          </a:p>
          <a:p>
            <a:pPr algn="ctr"/>
            <a:r>
              <a:rPr lang="en-US" sz="1600" b="1" dirty="0" err="1"/>
              <a:t>Vuk</a:t>
            </a:r>
            <a:r>
              <a:rPr lang="en-US" sz="1600" b="1" dirty="0"/>
              <a:t> </a:t>
            </a:r>
            <a:r>
              <a:rPr lang="en-US" sz="1600" b="1" dirty="0" err="1"/>
              <a:t>Mandušić</a:t>
            </a:r>
            <a:r>
              <a:rPr lang="en-US" sz="1600" b="1" dirty="0"/>
              <a:t> </a:t>
            </a:r>
            <a:r>
              <a:rPr lang="en-US" sz="1600" dirty="0"/>
              <a:t>–</a:t>
            </a:r>
            <a:r>
              <a:rPr lang="sr-Latn-ME" sz="1600" dirty="0"/>
              <a:t> </a:t>
            </a:r>
            <a:r>
              <a:rPr lang="en-US" sz="1600" dirty="0"/>
              <a:t>tip </a:t>
            </a:r>
            <a:r>
              <a:rPr lang="en-US" sz="1600" dirty="0" err="1"/>
              <a:t>junaka</a:t>
            </a:r>
            <a:r>
              <a:rPr lang="en-US" sz="1600" dirty="0"/>
              <a:t> </a:t>
            </a:r>
            <a:r>
              <a:rPr lang="en-US" sz="1600" dirty="0" err="1"/>
              <a:t>jakih</a:t>
            </a:r>
            <a:r>
              <a:rPr lang="en-US" sz="1600" dirty="0"/>
              <a:t> </a:t>
            </a:r>
            <a:r>
              <a:rPr lang="en-US" sz="1600" dirty="0" err="1"/>
              <a:t>osjećanja</a:t>
            </a:r>
            <a:endParaRPr lang="en-US" sz="1600" dirty="0"/>
          </a:p>
          <a:p>
            <a:pPr algn="ctr"/>
            <a:r>
              <a:rPr lang="en-US" sz="1600" b="1" dirty="0" err="1"/>
              <a:t>Vuk</a:t>
            </a:r>
            <a:r>
              <a:rPr lang="en-US" sz="1600" b="1" dirty="0"/>
              <a:t> </a:t>
            </a:r>
            <a:r>
              <a:rPr lang="en-US" sz="1600" b="1" dirty="0" err="1"/>
              <a:t>Mićunović</a:t>
            </a:r>
            <a:r>
              <a:rPr lang="sr-Latn-ME" sz="1600" b="1" dirty="0"/>
              <a:t> </a:t>
            </a:r>
            <a:r>
              <a:rPr lang="en-US" sz="1600" dirty="0"/>
              <a:t>-</a:t>
            </a:r>
            <a:r>
              <a:rPr lang="sr-Latn-ME" sz="1600" dirty="0"/>
              <a:t> </a:t>
            </a:r>
            <a:r>
              <a:rPr lang="en-US" sz="1600" dirty="0"/>
              <a:t>tip </a:t>
            </a:r>
            <a:r>
              <a:rPr lang="en-US" sz="1600" dirty="0" err="1"/>
              <a:t>nepokolebljivog</a:t>
            </a:r>
            <a:r>
              <a:rPr lang="en-US" sz="1600" dirty="0"/>
              <a:t> </a:t>
            </a:r>
            <a:r>
              <a:rPr lang="en-US" sz="1600" dirty="0" err="1"/>
              <a:t>junaka</a:t>
            </a:r>
            <a:r>
              <a:rPr lang="en-US" sz="1600" dirty="0"/>
              <a:t> </a:t>
            </a:r>
            <a:r>
              <a:rPr lang="en-US" sz="1600" dirty="0" err="1"/>
              <a:t>kome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podjednako</a:t>
            </a:r>
            <a:r>
              <a:rPr lang="en-US" sz="1600" dirty="0"/>
              <a:t> </a:t>
            </a:r>
            <a:r>
              <a:rPr lang="en-US" sz="1600" dirty="0" err="1"/>
              <a:t>britke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sablja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riječ</a:t>
            </a:r>
            <a:endParaRPr lang="en-US" sz="1600" dirty="0"/>
          </a:p>
          <a:p>
            <a:pPr algn="ctr"/>
            <a:r>
              <a:rPr lang="en-US" sz="1600" b="1" dirty="0" err="1"/>
              <a:t>Glavari</a:t>
            </a:r>
            <a:r>
              <a:rPr lang="en-US" sz="1600" dirty="0"/>
              <a:t>:  </a:t>
            </a:r>
            <a:r>
              <a:rPr lang="en-US" sz="1600" dirty="0" err="1"/>
              <a:t>serdar</a:t>
            </a:r>
            <a:r>
              <a:rPr lang="en-US" sz="1600" dirty="0"/>
              <a:t> </a:t>
            </a:r>
            <a:r>
              <a:rPr lang="en-US" sz="1600" dirty="0" err="1"/>
              <a:t>Vukota</a:t>
            </a:r>
            <a:r>
              <a:rPr lang="en-US" sz="1600" dirty="0"/>
              <a:t>, </a:t>
            </a:r>
            <a:r>
              <a:rPr lang="en-US" sz="1600" dirty="0" err="1"/>
              <a:t>knez</a:t>
            </a:r>
            <a:r>
              <a:rPr lang="en-US" sz="1600" dirty="0"/>
              <a:t> Janko, </a:t>
            </a:r>
            <a:r>
              <a:rPr lang="en-US" sz="1600" dirty="0" err="1"/>
              <a:t>vojvoda</a:t>
            </a:r>
            <a:r>
              <a:rPr lang="en-US" sz="1600" dirty="0"/>
              <a:t> </a:t>
            </a:r>
            <a:r>
              <a:rPr lang="en-US" sz="1600" dirty="0" err="1"/>
              <a:t>Draško</a:t>
            </a:r>
            <a:r>
              <a:rPr lang="en-US" sz="1600" dirty="0"/>
              <a:t>, </a:t>
            </a:r>
            <a:r>
              <a:rPr lang="en-US" sz="1600" dirty="0" err="1"/>
              <a:t>knez</a:t>
            </a:r>
            <a:r>
              <a:rPr lang="en-US" sz="1600" dirty="0"/>
              <a:t> Rogan- </a:t>
            </a:r>
            <a:r>
              <a:rPr lang="en-US" sz="1600" dirty="0" err="1"/>
              <a:t>junaci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različito</a:t>
            </a:r>
            <a:r>
              <a:rPr lang="en-US" sz="1600" dirty="0"/>
              <a:t> </a:t>
            </a:r>
            <a:r>
              <a:rPr lang="en-US" sz="1600" dirty="0" err="1"/>
              <a:t>izdiferenciranim</a:t>
            </a:r>
            <a:r>
              <a:rPr lang="en-US" sz="1600" dirty="0"/>
              <a:t> </a:t>
            </a:r>
            <a:r>
              <a:rPr lang="en-US" sz="1600" dirty="0" err="1"/>
              <a:t>karakternim</a:t>
            </a:r>
            <a:r>
              <a:rPr lang="en-US" sz="1600" dirty="0"/>
              <a:t> </a:t>
            </a:r>
            <a:r>
              <a:rPr lang="en-US" sz="1600" dirty="0" err="1"/>
              <a:t>osobinama</a:t>
            </a:r>
            <a:r>
              <a:rPr lang="en-US" sz="1600" dirty="0"/>
              <a:t>: </a:t>
            </a:r>
            <a:r>
              <a:rPr lang="en-US" sz="1600" dirty="0" err="1"/>
              <a:t>ozbiljni</a:t>
            </a:r>
            <a:r>
              <a:rPr lang="en-US" sz="1600" dirty="0"/>
              <a:t>, </a:t>
            </a:r>
            <a:r>
              <a:rPr lang="en-US" sz="1600" dirty="0" err="1"/>
              <a:t>vedri</a:t>
            </a:r>
            <a:r>
              <a:rPr lang="en-US" sz="1600" dirty="0"/>
              <a:t>, </a:t>
            </a:r>
            <a:r>
              <a:rPr lang="en-US" sz="1600" dirty="0" err="1"/>
              <a:t>smiješni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mudri</a:t>
            </a:r>
            <a:endParaRPr lang="en-US" sz="1600" dirty="0"/>
          </a:p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2E476F9-0637-4247-A2E2-13D753C96C0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89208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AF220FD-7EBE-4E4C-A9C4-824689217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900" y="517760"/>
            <a:ext cx="6616800" cy="3520839"/>
          </a:xfrm>
        </p:spPr>
        <p:txBody>
          <a:bodyPr/>
          <a:lstStyle/>
          <a:p>
            <a:pPr marL="63500" indent="0" algn="ctr">
              <a:buNone/>
            </a:pPr>
            <a:r>
              <a:rPr lang="sr-Latn-ME" sz="1600" dirty="0"/>
              <a:t/>
            </a:r>
            <a:br>
              <a:rPr lang="sr-Latn-ME" sz="1600" dirty="0"/>
            </a:br>
            <a:r>
              <a:rPr lang="en-US" sz="1600" i="1" dirty="0" err="1"/>
              <a:t>Istočnjačka</a:t>
            </a:r>
            <a:r>
              <a:rPr lang="en-US" sz="1600" i="1" dirty="0"/>
              <a:t> </a:t>
            </a:r>
            <a:r>
              <a:rPr lang="en-US" sz="1600" i="1" dirty="0" err="1"/>
              <a:t>kultura</a:t>
            </a:r>
            <a:r>
              <a:rPr lang="en-US" sz="1600" b="1" dirty="0"/>
              <a:t> </a:t>
            </a:r>
            <a:r>
              <a:rPr lang="en-US" sz="1600" dirty="0"/>
              <a:t>u </a:t>
            </a:r>
            <a:r>
              <a:rPr lang="en-US" sz="1600" dirty="0" err="1"/>
              <a:t>spjevu</a:t>
            </a:r>
            <a:r>
              <a:rPr lang="en-US" sz="1600" dirty="0"/>
              <a:t> </a:t>
            </a:r>
            <a:r>
              <a:rPr lang="en-US" sz="1600" dirty="0" err="1"/>
              <a:t>prisutna</a:t>
            </a:r>
            <a:r>
              <a:rPr lang="en-US" sz="1600" dirty="0"/>
              <a:t> je </a:t>
            </a:r>
            <a:r>
              <a:rPr lang="en-US" sz="1600" dirty="0" err="1"/>
              <a:t>kroz</a:t>
            </a:r>
            <a:r>
              <a:rPr lang="en-US" sz="1600" dirty="0"/>
              <a:t> </a:t>
            </a:r>
            <a:r>
              <a:rPr lang="en-US" sz="1600" dirty="0" err="1"/>
              <a:t>pojavu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misao</a:t>
            </a:r>
            <a:r>
              <a:rPr lang="en-US" sz="1600" dirty="0"/>
              <a:t> </a:t>
            </a:r>
            <a:r>
              <a:rPr lang="en-US" sz="1600" dirty="0" err="1"/>
              <a:t>likova</a:t>
            </a:r>
            <a:r>
              <a:rPr lang="en-US" sz="1600" dirty="0"/>
              <a:t>: </a:t>
            </a: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en-US" sz="1600" b="1" dirty="0" err="1"/>
              <a:t>Skender</a:t>
            </a:r>
            <a:r>
              <a:rPr lang="en-US" sz="1600" b="1" dirty="0"/>
              <a:t>-aga, </a:t>
            </a:r>
            <a:r>
              <a:rPr lang="en-US" sz="1600" b="1" dirty="0" err="1"/>
              <a:t>Mustaj-kadija</a:t>
            </a:r>
            <a:r>
              <a:rPr lang="en-US" sz="1600" b="1" dirty="0"/>
              <a:t>, </a:t>
            </a:r>
            <a:r>
              <a:rPr lang="en-US" sz="1600" b="1" dirty="0" err="1"/>
              <a:t>Ferat</a:t>
            </a:r>
            <a:r>
              <a:rPr lang="en-US" sz="1600" b="1" dirty="0"/>
              <a:t> </a:t>
            </a:r>
            <a:r>
              <a:rPr lang="en-US" sz="1600" b="1" dirty="0" err="1"/>
              <a:t>Začir</a:t>
            </a:r>
            <a:r>
              <a:rPr lang="en-US" sz="1600" b="1" dirty="0"/>
              <a:t>, Arslan-aga </a:t>
            </a:r>
            <a:r>
              <a:rPr lang="en-US" sz="1600" b="1" dirty="0" err="1"/>
              <a:t>Muhadinović</a:t>
            </a:r>
            <a:r>
              <a:rPr lang="en-US" sz="1600" b="1" dirty="0"/>
              <a:t>, </a:t>
            </a:r>
            <a:r>
              <a:rPr lang="en-US" sz="1600" b="1" dirty="0" err="1"/>
              <a:t>Hadži-ali</a:t>
            </a:r>
            <a:r>
              <a:rPr lang="en-US" sz="1600" b="1" dirty="0"/>
              <a:t> </a:t>
            </a:r>
            <a:r>
              <a:rPr lang="en-US" sz="1600" b="1" dirty="0" err="1"/>
              <a:t>Medović</a:t>
            </a:r>
            <a:r>
              <a:rPr lang="en-US" sz="1600" b="1" dirty="0"/>
              <a:t>, </a:t>
            </a:r>
            <a:r>
              <a:rPr lang="en-US" sz="1600" b="1" dirty="0" err="1"/>
              <a:t>turci</a:t>
            </a:r>
            <a:r>
              <a:rPr lang="en-US" sz="1600" b="1" dirty="0"/>
              <a:t>, </a:t>
            </a:r>
            <a:r>
              <a:rPr lang="en-US" sz="1600" b="1" dirty="0" err="1"/>
              <a:t>Svat</a:t>
            </a:r>
            <a:r>
              <a:rPr lang="en-US" sz="1600" b="1" dirty="0"/>
              <a:t> </a:t>
            </a:r>
            <a:r>
              <a:rPr lang="en-US" sz="1600" b="1" dirty="0" err="1"/>
              <a:t>turčin</a:t>
            </a:r>
            <a:r>
              <a:rPr lang="en-US" sz="1600" b="1" dirty="0"/>
              <a:t>, Selim-</a:t>
            </a:r>
            <a:r>
              <a:rPr lang="en-US" sz="1600" b="1" dirty="0" err="1"/>
              <a:t>vezir</a:t>
            </a:r>
            <a:r>
              <a:rPr lang="en-US" sz="1600" b="1" dirty="0"/>
              <a:t>.</a:t>
            </a:r>
          </a:p>
          <a:p>
            <a:pPr marL="63500" indent="0" algn="ctr">
              <a:buNone/>
            </a:pPr>
            <a:r>
              <a:rPr lang="sr-Latn-ME" sz="1600" dirty="0"/>
              <a:t/>
            </a:r>
            <a:br>
              <a:rPr lang="sr-Latn-ME" sz="1600" dirty="0"/>
            </a:br>
            <a:r>
              <a:rPr lang="en-US" sz="1600" dirty="0"/>
              <a:t>Oni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nosioci</a:t>
            </a:r>
            <a:r>
              <a:rPr lang="en-US" sz="1600" dirty="0"/>
              <a:t> </a:t>
            </a:r>
            <a:r>
              <a:rPr lang="en-US" sz="1600" dirty="0" err="1"/>
              <a:t>turske</a:t>
            </a:r>
            <a:r>
              <a:rPr lang="en-US" sz="1600" dirty="0"/>
              <a:t> </a:t>
            </a:r>
            <a:r>
              <a:rPr lang="en-US" sz="1600" dirty="0" err="1"/>
              <a:t>kulture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religije</a:t>
            </a:r>
            <a:r>
              <a:rPr lang="en-US" sz="1600" dirty="0"/>
              <a:t>, </a:t>
            </a:r>
            <a:r>
              <a:rPr lang="en-US" sz="1600" dirty="0" err="1"/>
              <a:t>ljudi</a:t>
            </a:r>
            <a:r>
              <a:rPr lang="en-US" sz="1600" dirty="0"/>
              <a:t> </a:t>
            </a:r>
            <a:r>
              <a:rPr lang="en-US" sz="1600" dirty="0" err="1"/>
              <a:t>zaneseni</a:t>
            </a:r>
            <a:r>
              <a:rPr lang="en-US" sz="1600" dirty="0"/>
              <a:t> </a:t>
            </a:r>
            <a:r>
              <a:rPr lang="en-US" sz="1600" dirty="0" err="1"/>
              <a:t>ljepotom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silom</a:t>
            </a:r>
            <a:r>
              <a:rPr lang="en-US" sz="1600" dirty="0"/>
              <a:t> </a:t>
            </a:r>
            <a:r>
              <a:rPr lang="en-US" sz="1600" dirty="0" err="1"/>
              <a:t>imperije</a:t>
            </a:r>
            <a:r>
              <a:rPr lang="en-US" sz="1600" dirty="0"/>
              <a:t> </a:t>
            </a:r>
            <a:r>
              <a:rPr lang="en-US" sz="1600" dirty="0" err="1"/>
              <a:t>kojoj</a:t>
            </a:r>
            <a:r>
              <a:rPr lang="en-US" sz="1600" dirty="0"/>
              <a:t> </a:t>
            </a:r>
            <a:r>
              <a:rPr lang="en-US" sz="1600" dirty="0" err="1"/>
              <a:t>pripadaju</a:t>
            </a:r>
            <a:r>
              <a:rPr lang="en-US" sz="1600" dirty="0"/>
              <a:t>. </a:t>
            </a:r>
            <a:r>
              <a:rPr lang="en-US" sz="1600" dirty="0" err="1"/>
              <a:t>Razumiju</a:t>
            </a:r>
            <a:r>
              <a:rPr lang="en-US" sz="1600" dirty="0"/>
              <a:t> </a:t>
            </a:r>
            <a:r>
              <a:rPr lang="en-US" sz="1600" dirty="0" err="1"/>
              <a:t>vrijednost</a:t>
            </a:r>
            <a:r>
              <a:rPr lang="en-US" sz="1600" dirty="0"/>
              <a:t> </a:t>
            </a:r>
            <a:r>
              <a:rPr lang="en-US" sz="1600" dirty="0" err="1"/>
              <a:t>suživota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vjeruju</a:t>
            </a:r>
            <a:r>
              <a:rPr lang="en-US" sz="1600" dirty="0"/>
              <a:t> u </a:t>
            </a:r>
            <a:r>
              <a:rPr lang="en-US" sz="1600" dirty="0" err="1"/>
              <a:t>mogućnost</a:t>
            </a:r>
            <a:r>
              <a:rPr lang="en-US" sz="1600" dirty="0"/>
              <a:t> </a:t>
            </a:r>
            <a:r>
              <a:rPr lang="en-US" sz="1600" dirty="0" err="1"/>
              <a:t>dogovora</a:t>
            </a:r>
            <a:r>
              <a:rPr lang="en-US" sz="1600" dirty="0"/>
              <a:t>.</a:t>
            </a:r>
          </a:p>
          <a:p>
            <a:pPr marL="63500" indent="0" algn="ctr">
              <a:buNone/>
            </a:pPr>
            <a:r>
              <a:rPr lang="en-US" sz="1600" dirty="0" err="1"/>
              <a:t>Ferat</a:t>
            </a:r>
            <a:r>
              <a:rPr lang="en-US" sz="1600" dirty="0"/>
              <a:t> </a:t>
            </a:r>
            <a:r>
              <a:rPr lang="en-US" sz="1600" dirty="0" err="1"/>
              <a:t>Začir</a:t>
            </a:r>
            <a:r>
              <a:rPr lang="en-US" sz="1600" dirty="0"/>
              <a:t> </a:t>
            </a:r>
            <a:r>
              <a:rPr lang="en-US" sz="1600" dirty="0" err="1"/>
              <a:t>smatra</a:t>
            </a:r>
            <a:r>
              <a:rPr lang="en-US" sz="1600" dirty="0"/>
              <a:t> „da se </a:t>
            </a:r>
            <a:r>
              <a:rPr lang="en-US" sz="1600" dirty="0" err="1"/>
              <a:t>dvije</a:t>
            </a:r>
            <a:r>
              <a:rPr lang="en-US" sz="1600" dirty="0"/>
              <a:t> </a:t>
            </a:r>
            <a:r>
              <a:rPr lang="en-US" sz="1600" dirty="0" err="1"/>
              <a:t>vjere</a:t>
            </a:r>
            <a:r>
              <a:rPr lang="en-US" sz="1600" dirty="0"/>
              <a:t> </a:t>
            </a:r>
            <a:r>
              <a:rPr lang="en-US" sz="1600" dirty="0" err="1"/>
              <a:t>mogu</a:t>
            </a:r>
            <a:r>
              <a:rPr lang="en-US" sz="1600" dirty="0"/>
              <a:t> </a:t>
            </a:r>
            <a:r>
              <a:rPr lang="en-US" sz="1600" dirty="0" err="1"/>
              <a:t>složiti</a:t>
            </a:r>
            <a:r>
              <a:rPr lang="en-US" sz="1600" dirty="0"/>
              <a:t> </a:t>
            </a:r>
            <a:r>
              <a:rPr lang="en-US" sz="1600" dirty="0" err="1"/>
              <a:t>iako</a:t>
            </a:r>
            <a:r>
              <a:rPr lang="en-US" sz="1600" dirty="0"/>
              <a:t> je </a:t>
            </a:r>
            <a:r>
              <a:rPr lang="en-US" sz="1600" dirty="0" err="1"/>
              <a:t>zemlja</a:t>
            </a:r>
            <a:r>
              <a:rPr lang="en-US" sz="1600" dirty="0"/>
              <a:t> </a:t>
            </a:r>
            <a:r>
              <a:rPr lang="en-US" sz="1600" dirty="0" err="1"/>
              <a:t>pouzana</a:t>
            </a:r>
            <a:r>
              <a:rPr lang="en-US" sz="1600" dirty="0"/>
              <a:t>“, a Arslan-aga </a:t>
            </a:r>
            <a:r>
              <a:rPr lang="en-US" sz="1600" dirty="0" err="1"/>
              <a:t>moli</a:t>
            </a:r>
            <a:r>
              <a:rPr lang="en-US" sz="1600" dirty="0"/>
              <a:t> </a:t>
            </a:r>
            <a:r>
              <a:rPr lang="en-US" sz="1600" dirty="0" err="1"/>
              <a:t>Mandušića</a:t>
            </a:r>
            <a:r>
              <a:rPr lang="en-US" sz="1600" dirty="0"/>
              <a:t> da se s </a:t>
            </a:r>
            <a:r>
              <a:rPr lang="en-US" sz="1600" dirty="0" err="1"/>
              <a:t>njim</a:t>
            </a:r>
            <a:r>
              <a:rPr lang="en-US" sz="1600" dirty="0"/>
              <a:t> </a:t>
            </a:r>
            <a:r>
              <a:rPr lang="en-US" sz="1600" dirty="0" err="1"/>
              <a:t>okumi</a:t>
            </a:r>
            <a:r>
              <a:rPr lang="en-US" sz="1600" dirty="0"/>
              <a:t>, </a:t>
            </a:r>
            <a:r>
              <a:rPr lang="en-US" sz="1600" dirty="0" err="1"/>
              <a:t>jer</a:t>
            </a:r>
            <a:r>
              <a:rPr lang="en-US" sz="1600" dirty="0"/>
              <a:t> mu je </a:t>
            </a:r>
            <a:r>
              <a:rPr lang="en-US" sz="1600" dirty="0" err="1"/>
              <a:t>čast</a:t>
            </a:r>
            <a:r>
              <a:rPr lang="en-US" sz="1600" dirty="0"/>
              <a:t> </a:t>
            </a:r>
            <a:r>
              <a:rPr lang="en-US" sz="1600" dirty="0" err="1"/>
              <a:t>okumiti</a:t>
            </a:r>
            <a:r>
              <a:rPr lang="en-US" sz="1600" dirty="0"/>
              <a:t> se s </a:t>
            </a:r>
            <a:r>
              <a:rPr lang="en-US" sz="1600" dirty="0" err="1"/>
              <a:t>takvim</a:t>
            </a:r>
            <a:r>
              <a:rPr lang="en-US" sz="1600" dirty="0"/>
              <a:t> </a:t>
            </a:r>
            <a:r>
              <a:rPr lang="en-US" sz="1600" dirty="0" err="1"/>
              <a:t>junakom</a:t>
            </a:r>
            <a:r>
              <a:rPr lang="en-US" sz="1600" dirty="0"/>
              <a:t>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253B1EB-E33A-4A24-835D-71C840DDCF5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71796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405458-1BA7-434F-876F-7E1E8300B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900" y="625581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ŽENSKI LIKOVI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856AF3D-2F6E-442F-AF3C-A34420BCE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900" y="1325481"/>
            <a:ext cx="6616800" cy="3042300"/>
          </a:xfrm>
        </p:spPr>
        <p:txBody>
          <a:bodyPr/>
          <a:lstStyle/>
          <a:p>
            <a:pPr algn="ctr"/>
            <a:r>
              <a:rPr lang="en-US" sz="1600" b="1" dirty="0" err="1"/>
              <a:t>Sestra</a:t>
            </a:r>
            <a:r>
              <a:rPr lang="en-US" sz="1600" b="1" dirty="0"/>
              <a:t> </a:t>
            </a:r>
            <a:r>
              <a:rPr lang="en-US" sz="1600" b="1" dirty="0" err="1"/>
              <a:t>Batrićeva</a:t>
            </a:r>
            <a:endParaRPr lang="en-US" sz="1600" b="1" dirty="0"/>
          </a:p>
          <a:p>
            <a:pPr algn="ctr"/>
            <a:r>
              <a:rPr lang="en-US" sz="1600" b="1" dirty="0" err="1"/>
              <a:t>Ruža</a:t>
            </a:r>
            <a:r>
              <a:rPr lang="en-US" sz="1600" b="1" dirty="0"/>
              <a:t> </a:t>
            </a:r>
            <a:r>
              <a:rPr lang="en-US" sz="1600" b="1" dirty="0" err="1"/>
              <a:t>Kasanova</a:t>
            </a:r>
            <a:endParaRPr lang="en-US" sz="1600" b="1" dirty="0"/>
          </a:p>
          <a:p>
            <a:pPr algn="ctr"/>
            <a:r>
              <a:rPr lang="en-US" sz="1600" b="1" dirty="0" err="1"/>
              <a:t>Snaha</a:t>
            </a:r>
            <a:r>
              <a:rPr lang="en-US" sz="1600" b="1" dirty="0"/>
              <a:t> </a:t>
            </a:r>
            <a:r>
              <a:rPr lang="en-US" sz="1600" b="1" dirty="0" err="1"/>
              <a:t>Milonjića</a:t>
            </a:r>
            <a:r>
              <a:rPr lang="en-US" sz="1600" b="1" dirty="0"/>
              <a:t> </a:t>
            </a:r>
            <a:r>
              <a:rPr lang="en-US" sz="1600" b="1" dirty="0" err="1"/>
              <a:t>bana</a:t>
            </a:r>
            <a:endParaRPr lang="en-US" sz="1600" b="1" dirty="0"/>
          </a:p>
          <a:p>
            <a:pPr algn="ctr"/>
            <a:r>
              <a:rPr lang="en-US" sz="1600" b="1" dirty="0" err="1"/>
              <a:t>Ljubica</a:t>
            </a:r>
            <a:r>
              <a:rPr lang="en-US" sz="1600" b="1" dirty="0"/>
              <a:t> </a:t>
            </a:r>
            <a:r>
              <a:rPr lang="en-US" sz="1600" b="1" dirty="0" err="1"/>
              <a:t>Radunova</a:t>
            </a:r>
            <a:endParaRPr lang="en-US" sz="1600" b="1" dirty="0"/>
          </a:p>
          <a:p>
            <a:pPr algn="ctr"/>
            <a:r>
              <a:rPr lang="en-US" sz="1600" b="1" dirty="0"/>
              <a:t>Fatima </a:t>
            </a:r>
          </a:p>
          <a:p>
            <a:pPr algn="ctr"/>
            <a:r>
              <a:rPr lang="en-US" sz="1600" b="1" dirty="0"/>
              <a:t>Baba</a:t>
            </a:r>
          </a:p>
          <a:p>
            <a:pPr marL="63500" indent="0" algn="ctr">
              <a:buNone/>
            </a:pPr>
            <a:r>
              <a:rPr lang="sr-Latn-ME" sz="1600" dirty="0"/>
              <a:t>  </a:t>
            </a:r>
            <a:r>
              <a:rPr lang="en-US" sz="1600" dirty="0" err="1"/>
              <a:t>Žene</a:t>
            </a:r>
            <a:r>
              <a:rPr lang="en-US" sz="1600" dirty="0"/>
              <a:t> u ,,</a:t>
            </a:r>
            <a:r>
              <a:rPr lang="en-US" sz="1600" dirty="0" err="1"/>
              <a:t>Gorskom</a:t>
            </a:r>
            <a:r>
              <a:rPr lang="en-US" sz="1600" dirty="0"/>
              <a:t> </a:t>
            </a:r>
            <a:r>
              <a:rPr lang="en-US" sz="1600" dirty="0" err="1"/>
              <a:t>vijencu</a:t>
            </a:r>
            <a:r>
              <a:rPr lang="en-US" sz="1600" dirty="0"/>
              <a:t>’’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sestre</a:t>
            </a:r>
            <a:r>
              <a:rPr lang="en-US" sz="1600" dirty="0"/>
              <a:t>, </a:t>
            </a:r>
            <a:r>
              <a:rPr lang="en-US" sz="1600" dirty="0" err="1"/>
              <a:t>majke</a:t>
            </a:r>
            <a:r>
              <a:rPr lang="en-US" sz="1600" dirty="0"/>
              <a:t>, </a:t>
            </a:r>
            <a:r>
              <a:rPr lang="en-US" sz="1600" dirty="0" err="1"/>
              <a:t>snahe</a:t>
            </a:r>
            <a:r>
              <a:rPr lang="en-US" sz="1600" dirty="0"/>
              <a:t>, </a:t>
            </a:r>
            <a:r>
              <a:rPr lang="en-US" sz="1600" dirty="0" err="1"/>
              <a:t>ljube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nalaze</a:t>
            </a:r>
            <a:r>
              <a:rPr lang="en-US" sz="1600" dirty="0"/>
              <a:t> se u </a:t>
            </a:r>
            <a:r>
              <a:rPr lang="sr-Latn-ME" sz="1600" dirty="0"/>
              <a:t>     </a:t>
            </a:r>
            <a:r>
              <a:rPr lang="en-US" sz="1600" dirty="0" err="1"/>
              <a:t>pozadini</a:t>
            </a:r>
            <a:r>
              <a:rPr lang="en-US" sz="1600" dirty="0"/>
              <a:t>, van scene,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u </a:t>
            </a:r>
            <a:r>
              <a:rPr lang="en-US" sz="1600" dirty="0" err="1"/>
              <a:t>patrijahalnom</a:t>
            </a:r>
            <a:r>
              <a:rPr lang="en-US" sz="1600" dirty="0"/>
              <a:t> </a:t>
            </a:r>
            <a:r>
              <a:rPr lang="en-US" sz="1600" dirty="0" err="1"/>
              <a:t>svijetu</a:t>
            </a:r>
            <a:endParaRPr lang="en-US" sz="1600" dirty="0"/>
          </a:p>
          <a:p>
            <a:pPr marL="63500" indent="0" algn="ctr">
              <a:buNone/>
            </a:pPr>
            <a:r>
              <a:rPr lang="sr-Latn-ME" sz="1600" dirty="0"/>
              <a:t>  </a:t>
            </a:r>
            <a:r>
              <a:rPr lang="en-US" sz="1600" dirty="0"/>
              <a:t>Na </a:t>
            </a:r>
            <a:r>
              <a:rPr lang="en-US" sz="1600" dirty="0" err="1"/>
              <a:t>sceni</a:t>
            </a:r>
            <a:r>
              <a:rPr lang="en-US" sz="1600" dirty="0"/>
              <a:t> se </a:t>
            </a:r>
            <a:r>
              <a:rPr lang="en-US" sz="1600" dirty="0" err="1"/>
              <a:t>pojavljuju</a:t>
            </a:r>
            <a:r>
              <a:rPr lang="en-US" sz="1600" dirty="0"/>
              <a:t> </a:t>
            </a:r>
            <a:r>
              <a:rPr lang="en-US" sz="1600" dirty="0" err="1"/>
              <a:t>jedino</a:t>
            </a:r>
            <a:r>
              <a:rPr lang="en-US" sz="1600" dirty="0"/>
              <a:t> </a:t>
            </a:r>
            <a:r>
              <a:rPr lang="en-US" sz="1600" dirty="0" err="1"/>
              <a:t>sestra</a:t>
            </a:r>
            <a:r>
              <a:rPr lang="en-US" sz="1600" dirty="0"/>
              <a:t> </a:t>
            </a:r>
            <a:r>
              <a:rPr lang="en-US" sz="1600" dirty="0" err="1"/>
              <a:t>Batrićeva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baba; </a:t>
            </a:r>
            <a:r>
              <a:rPr lang="en-US" sz="1600" dirty="0" err="1"/>
              <a:t>ostale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prisutne</a:t>
            </a:r>
            <a:r>
              <a:rPr lang="en-US" sz="1600" dirty="0"/>
              <a:t> u </a:t>
            </a:r>
            <a:r>
              <a:rPr lang="en-US" sz="1600" dirty="0" err="1"/>
              <a:t>pričama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snovima</a:t>
            </a:r>
            <a:r>
              <a:rPr lang="en-US" sz="1600" dirty="0"/>
              <a:t> </a:t>
            </a:r>
            <a:r>
              <a:rPr lang="en-US" sz="1600" dirty="0" err="1"/>
              <a:t>junaka</a:t>
            </a:r>
            <a:r>
              <a:rPr lang="en-US" sz="1600" dirty="0"/>
              <a:t>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DFECB41-DD9D-4ABC-8CDA-9605ABC012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99718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sp>
        <p:nvSpPr>
          <p:cNvPr id="5" name="Title 1"/>
          <p:cNvSpPr>
            <a:spLocks noGrp="1"/>
          </p:cNvSpPr>
          <p:nvPr>
            <p:ph type="body" idx="1"/>
          </p:nvPr>
        </p:nvSpPr>
        <p:spPr>
          <a:xfrm>
            <a:off x="1408922" y="690465"/>
            <a:ext cx="6764053" cy="3730656"/>
          </a:xfrm>
        </p:spPr>
        <p:txBody>
          <a:bodyPr/>
          <a:lstStyle/>
          <a:p>
            <a:r>
              <a:rPr lang="en-US" sz="1400" i="1" dirty="0" err="1"/>
              <a:t>Ćud</a:t>
            </a:r>
            <a:r>
              <a:rPr lang="en-US" sz="1400" i="1" dirty="0"/>
              <a:t> je </a:t>
            </a:r>
            <a:r>
              <a:rPr lang="en-US" sz="1400" i="1" dirty="0" err="1"/>
              <a:t>ženska</a:t>
            </a:r>
            <a:r>
              <a:rPr lang="en-US" sz="1400" i="1" dirty="0"/>
              <a:t> </a:t>
            </a:r>
            <a:r>
              <a:rPr lang="en-US" sz="1400" i="1" dirty="0" err="1"/>
              <a:t>smiješna</a:t>
            </a:r>
            <a:r>
              <a:rPr lang="en-US" sz="1400" i="1" dirty="0"/>
              <a:t> </a:t>
            </a:r>
            <a:r>
              <a:rPr lang="en-US" sz="1400" i="1" dirty="0" err="1"/>
              <a:t>rabota</a:t>
            </a:r>
            <a:r>
              <a:rPr lang="en-US" sz="1400" i="1" dirty="0"/>
              <a:t>!</a:t>
            </a:r>
            <a:br>
              <a:rPr lang="en-US" sz="1400" i="1" dirty="0"/>
            </a:br>
            <a:r>
              <a:rPr lang="en-US" sz="1400" i="1" dirty="0"/>
              <a:t>Ne </a:t>
            </a:r>
            <a:r>
              <a:rPr lang="en-US" sz="1400" i="1" dirty="0" err="1"/>
              <a:t>zna</a:t>
            </a:r>
            <a:r>
              <a:rPr lang="en-US" sz="1400" i="1" dirty="0"/>
              <a:t> </a:t>
            </a:r>
            <a:r>
              <a:rPr lang="en-US" sz="1400" i="1" dirty="0" err="1"/>
              <a:t>žena</a:t>
            </a:r>
            <a:r>
              <a:rPr lang="en-US" sz="1400" i="1" dirty="0"/>
              <a:t> </a:t>
            </a:r>
            <a:r>
              <a:rPr lang="en-US" sz="1400" i="1" dirty="0" err="1"/>
              <a:t>ko</a:t>
            </a:r>
            <a:r>
              <a:rPr lang="en-US" sz="1400" i="1" dirty="0"/>
              <a:t> je </a:t>
            </a:r>
            <a:r>
              <a:rPr lang="en-US" sz="1400" i="1" dirty="0" err="1"/>
              <a:t>kakve</a:t>
            </a:r>
            <a:r>
              <a:rPr lang="en-US" sz="1400" i="1" dirty="0"/>
              <a:t> </a:t>
            </a:r>
            <a:r>
              <a:rPr lang="en-US" sz="1400" i="1" dirty="0" err="1"/>
              <a:t>vjere</a:t>
            </a:r>
            <a:r>
              <a:rPr lang="en-US" sz="1400" i="1" dirty="0"/>
              <a:t>;</a:t>
            </a:r>
            <a:br>
              <a:rPr lang="en-US" sz="1400" i="1" dirty="0"/>
            </a:br>
            <a:r>
              <a:rPr lang="en-US" sz="1400" i="1" dirty="0" err="1"/>
              <a:t>stotinu</a:t>
            </a:r>
            <a:r>
              <a:rPr lang="en-US" sz="1400" i="1" dirty="0"/>
              <a:t> </a:t>
            </a:r>
            <a:r>
              <a:rPr lang="en-US" sz="1400" i="1" dirty="0" err="1"/>
              <a:t>će</a:t>
            </a:r>
            <a:r>
              <a:rPr lang="en-US" sz="1400" i="1" dirty="0"/>
              <a:t> </a:t>
            </a:r>
            <a:r>
              <a:rPr lang="en-US" sz="1400" i="1" dirty="0" err="1"/>
              <a:t>promijenit</a:t>
            </a:r>
            <a:r>
              <a:rPr lang="en-US" sz="1400" i="1" dirty="0"/>
              <a:t> </a:t>
            </a:r>
            <a:r>
              <a:rPr lang="en-US" sz="1400" i="1" dirty="0" err="1"/>
              <a:t>vjerah</a:t>
            </a:r>
            <a:r>
              <a:rPr lang="en-US" sz="1400" i="1" dirty="0"/>
              <a:t/>
            </a:r>
            <a:br>
              <a:rPr lang="en-US" sz="1400" i="1" dirty="0"/>
            </a:br>
            <a:r>
              <a:rPr lang="en-US" sz="1400" i="1" dirty="0"/>
              <a:t>da </a:t>
            </a:r>
            <a:r>
              <a:rPr lang="en-US" sz="1400" i="1" dirty="0" err="1"/>
              <a:t>učini</a:t>
            </a:r>
            <a:r>
              <a:rPr lang="en-US" sz="1400" i="1" dirty="0"/>
              <a:t> </a:t>
            </a:r>
            <a:r>
              <a:rPr lang="en-US" sz="1400" i="1" dirty="0" err="1"/>
              <a:t>što</a:t>
            </a:r>
            <a:r>
              <a:rPr lang="en-US" sz="1400" i="1" dirty="0"/>
              <a:t> </a:t>
            </a:r>
            <a:r>
              <a:rPr lang="en-US" sz="1400" i="1" dirty="0" err="1"/>
              <a:t>joj</a:t>
            </a:r>
            <a:r>
              <a:rPr lang="en-US" sz="1400" i="1" dirty="0"/>
              <a:t> </a:t>
            </a:r>
            <a:r>
              <a:rPr lang="en-US" sz="1400" i="1" dirty="0" err="1"/>
              <a:t>srce</a:t>
            </a:r>
            <a:r>
              <a:rPr lang="en-US" sz="1400" i="1" dirty="0"/>
              <a:t> </a:t>
            </a:r>
            <a:r>
              <a:rPr lang="en-US" sz="1400" i="1" dirty="0" err="1"/>
              <a:t>žudi</a:t>
            </a:r>
            <a:r>
              <a:rPr lang="en-US" sz="1400" i="1" dirty="0" smtClean="0"/>
              <a:t>.</a:t>
            </a:r>
          </a:p>
          <a:p>
            <a:r>
              <a:rPr lang="vi-VN" sz="1400" i="1" dirty="0"/>
              <a:t>Al’ je đavo, ali su mađije,</a:t>
            </a:r>
            <a:br>
              <a:rPr lang="vi-VN" sz="1400" i="1" dirty="0"/>
            </a:br>
            <a:r>
              <a:rPr lang="vi-VN" sz="1400" i="1" dirty="0"/>
              <a:t>ali nešto teže od oboje?</a:t>
            </a:r>
            <a:br>
              <a:rPr lang="vi-VN" sz="1400" i="1" dirty="0"/>
            </a:br>
            <a:r>
              <a:rPr lang="vi-VN" sz="1400" i="1" dirty="0"/>
              <a:t>Kad je viđu </a:t>
            </a:r>
            <a:r>
              <a:rPr lang="sr-Latn-ME" sz="1400" i="1" dirty="0" smtClean="0"/>
              <a:t>đe </a:t>
            </a:r>
            <a:r>
              <a:rPr lang="vi-VN" sz="1400" i="1" dirty="0" smtClean="0"/>
              <a:t>se </a:t>
            </a:r>
            <a:r>
              <a:rPr lang="vi-VN" sz="1400" i="1" dirty="0"/>
              <a:t>smije mlada,</a:t>
            </a:r>
            <a:br>
              <a:rPr lang="vi-VN" sz="1400" i="1" dirty="0"/>
            </a:br>
            <a:r>
              <a:rPr lang="vi-VN" sz="1400" i="1" dirty="0"/>
              <a:t>svijet mi se oko glave vrti.</a:t>
            </a:r>
            <a:r>
              <a:rPr lang="en-US" sz="1400" i="1" dirty="0" smtClean="0"/>
              <a:t> </a:t>
            </a:r>
            <a:endParaRPr lang="sr-Latn-ME" sz="1400" i="1" dirty="0" smtClean="0"/>
          </a:p>
          <a:p>
            <a:r>
              <a:rPr lang="en-US" sz="1400" i="1" dirty="0" smtClean="0"/>
              <a:t>Fatima </a:t>
            </a:r>
            <a:r>
              <a:rPr lang="en-US" sz="1400" i="1" dirty="0"/>
              <a:t>je </a:t>
            </a:r>
            <a:r>
              <a:rPr lang="en-US" sz="1400" i="1" dirty="0" err="1"/>
              <a:t>strukom</a:t>
            </a:r>
            <a:r>
              <a:rPr lang="en-US" sz="1400" i="1" dirty="0"/>
              <a:t> </a:t>
            </a:r>
            <a:r>
              <a:rPr lang="en-US" sz="1400" i="1" dirty="0" err="1"/>
              <a:t>divota</a:t>
            </a:r>
            <a:r>
              <a:rPr lang="en-US" sz="1400" i="1" dirty="0"/>
              <a:t>,</a:t>
            </a:r>
            <a:br>
              <a:rPr lang="en-US" sz="1400" i="1" dirty="0"/>
            </a:br>
            <a:r>
              <a:rPr lang="en-US" sz="1400" i="1" dirty="0"/>
              <a:t> </a:t>
            </a:r>
            <a:r>
              <a:rPr lang="en-US" sz="1400" i="1" dirty="0" err="1" smtClean="0"/>
              <a:t>Oči</a:t>
            </a:r>
            <a:r>
              <a:rPr lang="en-US" sz="1400" i="1" dirty="0" smtClean="0"/>
              <a:t> </a:t>
            </a:r>
            <a:r>
              <a:rPr lang="en-US" sz="1400" i="1" dirty="0" err="1"/>
              <a:t>su</a:t>
            </a:r>
            <a:r>
              <a:rPr lang="en-US" sz="1400" i="1" dirty="0"/>
              <a:t> </a:t>
            </a:r>
            <a:r>
              <a:rPr lang="en-US" sz="1400" i="1" dirty="0" err="1"/>
              <a:t>joj</a:t>
            </a:r>
            <a:r>
              <a:rPr lang="en-US" sz="1400" i="1" dirty="0"/>
              <a:t> </a:t>
            </a:r>
            <a:r>
              <a:rPr lang="en-US" sz="1400" i="1" dirty="0" err="1"/>
              <a:t>dvije</a:t>
            </a:r>
            <a:r>
              <a:rPr lang="en-US" sz="1400" i="1" dirty="0"/>
              <a:t> </a:t>
            </a:r>
            <a:r>
              <a:rPr lang="en-US" sz="1400" i="1" dirty="0" err="1"/>
              <a:t>zvijezde</a:t>
            </a:r>
            <a:r>
              <a:rPr lang="en-US" sz="1400" i="1" dirty="0"/>
              <a:t>,</a:t>
            </a:r>
            <a:br>
              <a:rPr lang="en-US" sz="1400" i="1" dirty="0"/>
            </a:br>
            <a:r>
              <a:rPr lang="en-US" sz="1400" i="1" dirty="0"/>
              <a:t> </a:t>
            </a:r>
            <a:r>
              <a:rPr lang="en-US" sz="1400" i="1" dirty="0" smtClean="0"/>
              <a:t>Lice </a:t>
            </a:r>
            <a:r>
              <a:rPr lang="en-US" sz="1400" i="1" dirty="0" err="1"/>
              <a:t>joj</a:t>
            </a:r>
            <a:r>
              <a:rPr lang="en-US" sz="1400" i="1" dirty="0"/>
              <a:t> je </a:t>
            </a:r>
            <a:r>
              <a:rPr lang="en-US" sz="1400" i="1" dirty="0" err="1"/>
              <a:t>jutro</a:t>
            </a:r>
            <a:r>
              <a:rPr lang="en-US" sz="1400" i="1" dirty="0"/>
              <a:t> </a:t>
            </a:r>
            <a:r>
              <a:rPr lang="en-US" sz="1400" i="1" dirty="0" err="1"/>
              <a:t>rumeno</a:t>
            </a:r>
            <a:r>
              <a:rPr lang="en-US" sz="1400" i="1" dirty="0"/>
              <a:t>,</a:t>
            </a:r>
            <a:br>
              <a:rPr lang="en-US" sz="1400" i="1" dirty="0"/>
            </a:br>
            <a:r>
              <a:rPr lang="en-US" sz="1400" i="1" dirty="0" smtClean="0"/>
              <a:t>Pod </a:t>
            </a:r>
            <a:r>
              <a:rPr lang="en-US" sz="1400" i="1" dirty="0" err="1"/>
              <a:t>vijencem</a:t>
            </a:r>
            <a:r>
              <a:rPr lang="en-US" sz="1400" i="1" dirty="0"/>
              <a:t> </a:t>
            </a:r>
            <a:r>
              <a:rPr lang="en-US" sz="1400" i="1" dirty="0" err="1"/>
              <a:t>gori</a:t>
            </a:r>
            <a:r>
              <a:rPr lang="en-US" sz="1400" i="1" dirty="0"/>
              <a:t> </a:t>
            </a:r>
            <a:r>
              <a:rPr lang="en-US" sz="1400" i="1" dirty="0" err="1"/>
              <a:t>danica</a:t>
            </a:r>
            <a:r>
              <a:rPr lang="en-US" sz="1400" i="1" dirty="0"/>
              <a:t>,</a:t>
            </a:r>
            <a:br>
              <a:rPr lang="en-US" sz="1400" i="1" dirty="0"/>
            </a:br>
            <a:r>
              <a:rPr lang="en-US" sz="1400" i="1" dirty="0" err="1" smtClean="0"/>
              <a:t>Usta</a:t>
            </a:r>
            <a:r>
              <a:rPr lang="en-US" sz="1400" i="1" dirty="0" smtClean="0"/>
              <a:t> </a:t>
            </a:r>
            <a:r>
              <a:rPr lang="en-US" sz="1400" i="1" dirty="0" err="1"/>
              <a:t>su</a:t>
            </a:r>
            <a:r>
              <a:rPr lang="en-US" sz="1400" i="1" dirty="0"/>
              <a:t> </a:t>
            </a:r>
            <a:r>
              <a:rPr lang="en-US" sz="1400" i="1" dirty="0" err="1"/>
              <a:t>joj</a:t>
            </a:r>
            <a:r>
              <a:rPr lang="en-US" sz="1400" i="1" dirty="0"/>
              <a:t> </a:t>
            </a:r>
            <a:r>
              <a:rPr lang="en-US" sz="1400" i="1" dirty="0" err="1"/>
              <a:t>parom</a:t>
            </a:r>
            <a:r>
              <a:rPr lang="en-US" sz="1400" i="1" dirty="0"/>
              <a:t> </a:t>
            </a:r>
            <a:r>
              <a:rPr lang="en-US" sz="1400" i="1" dirty="0" err="1"/>
              <a:t>srezana</a:t>
            </a:r>
            <a:r>
              <a:rPr lang="en-US" sz="1400" i="1" dirty="0"/>
              <a:t>,</a:t>
            </a:r>
            <a:br>
              <a:rPr lang="en-US" sz="1400" i="1" dirty="0"/>
            </a:br>
            <a:r>
              <a:rPr lang="en-US" sz="1400" i="1" dirty="0" err="1" smtClean="0"/>
              <a:t>Usne</a:t>
            </a:r>
            <a:r>
              <a:rPr lang="en-US" sz="1400" i="1" dirty="0" smtClean="0"/>
              <a:t> </a:t>
            </a:r>
            <a:r>
              <a:rPr lang="en-US" sz="1400" i="1" dirty="0" err="1"/>
              <a:t>su</a:t>
            </a:r>
            <a:r>
              <a:rPr lang="en-US" sz="1400" i="1" dirty="0"/>
              <a:t> </a:t>
            </a:r>
            <a:r>
              <a:rPr lang="en-US" sz="1400" i="1" dirty="0" err="1"/>
              <a:t>joj</a:t>
            </a:r>
            <a:r>
              <a:rPr lang="en-US" sz="1400" i="1" dirty="0"/>
              <a:t> </a:t>
            </a:r>
            <a:r>
              <a:rPr lang="en-US" sz="1400" i="1" dirty="0" err="1"/>
              <a:t>ružom</a:t>
            </a:r>
            <a:r>
              <a:rPr lang="en-US" sz="1400" i="1" dirty="0"/>
              <a:t> </a:t>
            </a:r>
            <a:r>
              <a:rPr lang="en-US" sz="1400" i="1" dirty="0" err="1"/>
              <a:t>uždene</a:t>
            </a:r>
            <a:r>
              <a:rPr lang="en-US" sz="1400" i="1" dirty="0"/>
              <a:t/>
            </a:r>
            <a:br>
              <a:rPr lang="en-US" sz="1400" i="1" dirty="0"/>
            </a:br>
            <a:r>
              <a:rPr lang="en-US" sz="1400" i="1" dirty="0" smtClean="0"/>
              <a:t>med </a:t>
            </a:r>
            <a:r>
              <a:rPr lang="en-US" sz="1400" i="1" dirty="0" err="1"/>
              <a:t>kojima</a:t>
            </a:r>
            <a:r>
              <a:rPr lang="en-US" sz="1400" i="1" dirty="0"/>
              <a:t> </a:t>
            </a:r>
            <a:r>
              <a:rPr lang="en-US" sz="1400" i="1" dirty="0" err="1"/>
              <a:t>katkad</a:t>
            </a:r>
            <a:r>
              <a:rPr lang="en-US" sz="1400" i="1" dirty="0"/>
              <a:t> </a:t>
            </a:r>
            <a:r>
              <a:rPr lang="en-US" sz="1400" i="1" dirty="0" err="1" smtClean="0"/>
              <a:t>sijeva</a:t>
            </a:r>
            <a:r>
              <a:rPr lang="sr-Latn-ME" sz="1400" i="1" dirty="0" smtClean="0"/>
              <a:t>...</a:t>
            </a:r>
            <a:r>
              <a:rPr lang="en-US" sz="1400" i="1" dirty="0"/>
              <a:t/>
            </a:r>
            <a:br>
              <a:rPr lang="en-US" sz="1400" i="1" dirty="0"/>
            </a:br>
            <a:r>
              <a:rPr lang="en-US" sz="1400" dirty="0"/>
              <a:t>       </a:t>
            </a:r>
            <a:endParaRPr lang="en-US" sz="1400" i="1" dirty="0"/>
          </a:p>
          <a:p>
            <a:endParaRPr lang="sr-Latn-ME" sz="1200" i="1" dirty="0" smtClean="0"/>
          </a:p>
          <a:p>
            <a:endParaRPr lang="sr-Latn-ME" sz="1200" i="1" dirty="0" smtClean="0"/>
          </a:p>
          <a:p>
            <a:pPr marL="63500" indent="0">
              <a:buNone/>
            </a:pPr>
            <a:r>
              <a:rPr lang="sr-Latn-ME" sz="1200" dirty="0" smtClean="0"/>
              <a:t>                                           </a:t>
            </a:r>
          </a:p>
          <a:p>
            <a:pPr marL="63500" indent="0">
              <a:buNone/>
            </a:pPr>
            <a:r>
              <a:rPr lang="sr-Latn-ME" sz="1200" dirty="0" smtClean="0"/>
              <a:t>                                            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882417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5D1D82-C209-42A1-B5E2-5BAEF0E43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5" y="531246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TUŽBALICA SESTRE BATRIĆEVE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3506900-D87D-42B8-8AC3-5098282C11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5" y="1165461"/>
            <a:ext cx="6962985" cy="3042300"/>
          </a:xfrm>
        </p:spPr>
        <p:txBody>
          <a:bodyPr/>
          <a:lstStyle/>
          <a:p>
            <a:pPr marL="63500" indent="0">
              <a:buNone/>
            </a:pPr>
            <a:r>
              <a:rPr lang="sr-Latn-ME" sz="1500" dirty="0"/>
              <a:t>Od </a:t>
            </a:r>
            <a:r>
              <a:rPr lang="en-US" sz="1500" dirty="0" err="1"/>
              <a:t>posebnog</a:t>
            </a:r>
            <a:r>
              <a:rPr lang="en-US" sz="1500" dirty="0"/>
              <a:t> </a:t>
            </a:r>
            <a:r>
              <a:rPr lang="en-US" sz="1500" dirty="0" err="1"/>
              <a:t>značaja</a:t>
            </a:r>
            <a:r>
              <a:rPr lang="en-US" sz="1500" dirty="0"/>
              <a:t> u </a:t>
            </a:r>
            <a:r>
              <a:rPr lang="en-US" sz="1500" dirty="0" err="1"/>
              <a:t>literarnom</a:t>
            </a:r>
            <a:r>
              <a:rPr lang="en-US" sz="1500" dirty="0"/>
              <a:t> </a:t>
            </a:r>
            <a:r>
              <a:rPr lang="en-US" sz="1500" dirty="0" err="1"/>
              <a:t>smislu</a:t>
            </a:r>
            <a:r>
              <a:rPr lang="en-US" sz="1500" dirty="0"/>
              <a:t> za „Gorski </a:t>
            </a:r>
            <a:r>
              <a:rPr lang="en-US" sz="1500" dirty="0" err="1"/>
              <a:t>vijenac</a:t>
            </a:r>
            <a:r>
              <a:rPr lang="en-US" sz="1500" dirty="0"/>
              <a:t>“.</a:t>
            </a:r>
            <a:r>
              <a:rPr lang="sr-Latn-ME" sz="1500" dirty="0"/>
              <a:t/>
            </a:r>
            <a:br>
              <a:rPr lang="sr-Latn-ME" sz="1500" dirty="0"/>
            </a:br>
            <a:r>
              <a:rPr lang="en-US" sz="1500" dirty="0" err="1"/>
              <a:t>Jedan</a:t>
            </a:r>
            <a:r>
              <a:rPr lang="en-US" sz="1500" dirty="0"/>
              <a:t> od </a:t>
            </a:r>
            <a:r>
              <a:rPr lang="en-US" sz="1500" dirty="0" err="1"/>
              <a:t>najemotivnijih</a:t>
            </a:r>
            <a:r>
              <a:rPr lang="en-US" sz="1500" dirty="0"/>
              <a:t> </a:t>
            </a:r>
            <a:r>
              <a:rPr lang="en-US" sz="1500" dirty="0" err="1"/>
              <a:t>momenata</a:t>
            </a:r>
            <a:r>
              <a:rPr lang="en-US" sz="1500" dirty="0"/>
              <a:t> </a:t>
            </a:r>
            <a:r>
              <a:rPr lang="en-US" sz="1500" dirty="0" err="1"/>
              <a:t>svakako</a:t>
            </a:r>
            <a:r>
              <a:rPr lang="en-US" sz="1500" dirty="0"/>
              <a:t> </a:t>
            </a:r>
            <a:r>
              <a:rPr lang="en-US" sz="1500" dirty="0" err="1"/>
              <a:t>pripada</a:t>
            </a:r>
            <a:r>
              <a:rPr lang="en-US" sz="1500" dirty="0"/>
              <a:t> </a:t>
            </a:r>
            <a:r>
              <a:rPr lang="en-US" sz="1500" dirty="0" err="1"/>
              <a:t>ovom</a:t>
            </a:r>
            <a:r>
              <a:rPr lang="en-US" sz="1500" dirty="0"/>
              <a:t> </a:t>
            </a:r>
            <a:r>
              <a:rPr lang="en-US" sz="1500" dirty="0" err="1"/>
              <a:t>segmentu</a:t>
            </a:r>
            <a:r>
              <a:rPr lang="en-US" sz="1500" dirty="0"/>
              <a:t> u </a:t>
            </a:r>
            <a:r>
              <a:rPr lang="en-US" sz="1500" dirty="0" err="1"/>
              <a:t>kojem</a:t>
            </a:r>
            <a:r>
              <a:rPr lang="en-US" sz="1500" dirty="0"/>
              <a:t> </a:t>
            </a:r>
            <a:r>
              <a:rPr lang="en-US" sz="1500" dirty="0" err="1"/>
              <a:t>sestra</a:t>
            </a:r>
            <a:r>
              <a:rPr lang="en-US" sz="1500" dirty="0"/>
              <a:t> </a:t>
            </a:r>
            <a:r>
              <a:rPr lang="en-US" sz="1500" dirty="0" err="1"/>
              <a:t>izražava</a:t>
            </a:r>
            <a:r>
              <a:rPr lang="en-US" sz="1500" dirty="0"/>
              <a:t> </a:t>
            </a:r>
            <a:r>
              <a:rPr lang="en-US" sz="1500" dirty="0" err="1"/>
              <a:t>tugu</a:t>
            </a:r>
            <a:r>
              <a:rPr lang="en-US" sz="1500" dirty="0"/>
              <a:t> </a:t>
            </a:r>
            <a:r>
              <a:rPr lang="en-US" sz="1500" dirty="0" err="1"/>
              <a:t>zbog</a:t>
            </a:r>
            <a:r>
              <a:rPr lang="en-US" sz="1500" dirty="0"/>
              <a:t> </a:t>
            </a:r>
            <a:r>
              <a:rPr lang="en-US" sz="1500" dirty="0" err="1"/>
              <a:t>smrti</a:t>
            </a:r>
            <a:r>
              <a:rPr lang="en-US" sz="1500" dirty="0"/>
              <a:t> </a:t>
            </a:r>
            <a:r>
              <a:rPr lang="en-US" sz="1500" dirty="0" err="1"/>
              <a:t>svoga</a:t>
            </a:r>
            <a:r>
              <a:rPr lang="en-US" sz="1500" dirty="0"/>
              <a:t> </a:t>
            </a:r>
            <a:r>
              <a:rPr lang="en-US" sz="1500" dirty="0" err="1"/>
              <a:t>brata</a:t>
            </a:r>
            <a:r>
              <a:rPr lang="en-US" sz="1500" dirty="0"/>
              <a:t>, </a:t>
            </a:r>
            <a:r>
              <a:rPr lang="en-US" sz="1500" dirty="0" err="1"/>
              <a:t>heroja</a:t>
            </a:r>
            <a:r>
              <a:rPr lang="en-US" sz="1500" dirty="0"/>
              <a:t> </a:t>
            </a:r>
            <a:r>
              <a:rPr lang="en-US" sz="1500" dirty="0" err="1"/>
              <a:t>Batrića</a:t>
            </a:r>
            <a:r>
              <a:rPr lang="en-US" sz="1500" dirty="0"/>
              <a:t>. </a:t>
            </a:r>
            <a:r>
              <a:rPr lang="en-US" sz="1500" dirty="0" err="1"/>
              <a:t>Stihovi</a:t>
            </a:r>
            <a:r>
              <a:rPr lang="en-US" sz="1500" dirty="0"/>
              <a:t> </a:t>
            </a:r>
            <a:r>
              <a:rPr lang="en-US" sz="1500" dirty="0" err="1"/>
              <a:t>su</a:t>
            </a:r>
            <a:r>
              <a:rPr lang="en-US" sz="1500" dirty="0"/>
              <a:t> </a:t>
            </a:r>
            <a:r>
              <a:rPr lang="en-US" sz="1500" dirty="0" err="1"/>
              <a:t>veoma</a:t>
            </a:r>
            <a:r>
              <a:rPr lang="en-US" sz="1500" dirty="0"/>
              <a:t> </a:t>
            </a:r>
            <a:r>
              <a:rPr lang="en-US" sz="1500" dirty="0" err="1"/>
              <a:t>potresni</a:t>
            </a:r>
            <a:r>
              <a:rPr lang="en-US" sz="1500" dirty="0"/>
              <a:t> </a:t>
            </a:r>
            <a:r>
              <a:rPr lang="en-US" sz="1500" dirty="0" err="1"/>
              <a:t>zbog</a:t>
            </a:r>
            <a:r>
              <a:rPr lang="en-US" sz="1500" dirty="0"/>
              <a:t> </a:t>
            </a:r>
            <a:r>
              <a:rPr lang="en-US" sz="1500" dirty="0" err="1"/>
              <a:t>načina</a:t>
            </a:r>
            <a:r>
              <a:rPr lang="en-US" sz="1500" dirty="0"/>
              <a:t> </a:t>
            </a:r>
            <a:r>
              <a:rPr lang="en-US" sz="1500" dirty="0" err="1"/>
              <a:t>na</a:t>
            </a:r>
            <a:r>
              <a:rPr lang="en-US" sz="1500" dirty="0"/>
              <a:t> koji </a:t>
            </a:r>
            <a:r>
              <a:rPr lang="en-US" sz="1500" dirty="0" err="1"/>
              <a:t>ih</a:t>
            </a:r>
            <a:r>
              <a:rPr lang="en-US" sz="1500" dirty="0"/>
              <a:t> </a:t>
            </a:r>
            <a:r>
              <a:rPr lang="en-US" sz="1500" dirty="0" err="1"/>
              <a:t>sestra</a:t>
            </a:r>
            <a:r>
              <a:rPr lang="en-US" sz="1500" dirty="0"/>
              <a:t> </a:t>
            </a:r>
            <a:r>
              <a:rPr lang="en-US" sz="1500" dirty="0" err="1"/>
              <a:t>izgovara</a:t>
            </a:r>
            <a:r>
              <a:rPr lang="en-US" sz="1500" dirty="0"/>
              <a:t>, ton je </a:t>
            </a:r>
            <a:r>
              <a:rPr lang="en-US" sz="1500" dirty="0" err="1"/>
              <a:t>uzvišen</a:t>
            </a:r>
            <a:r>
              <a:rPr lang="en-US" sz="1500" dirty="0"/>
              <a:t>, </a:t>
            </a:r>
            <a:r>
              <a:rPr lang="en-US" sz="1500" dirty="0" err="1"/>
              <a:t>upoređuje</a:t>
            </a:r>
            <a:r>
              <a:rPr lang="en-US" sz="1500" dirty="0"/>
              <a:t> </a:t>
            </a:r>
            <a:r>
              <a:rPr lang="en-US" sz="1500" dirty="0" err="1"/>
              <a:t>brata</a:t>
            </a:r>
            <a:r>
              <a:rPr lang="en-US" sz="1500" dirty="0"/>
              <a:t> </a:t>
            </a:r>
            <a:r>
              <a:rPr lang="en-US" sz="1500" dirty="0" err="1"/>
              <a:t>sa</a:t>
            </a:r>
            <a:r>
              <a:rPr lang="en-US" sz="1500" dirty="0"/>
              <a:t> </a:t>
            </a:r>
            <a:r>
              <a:rPr lang="en-US" sz="1500" dirty="0" err="1"/>
              <a:t>sokolom</a:t>
            </a:r>
            <a:r>
              <a:rPr lang="en-US" sz="1500" dirty="0"/>
              <a:t>, </a:t>
            </a:r>
            <a:r>
              <a:rPr lang="en-US" sz="1500" dirty="0" err="1"/>
              <a:t>očima</a:t>
            </a:r>
            <a:r>
              <a:rPr lang="en-US" sz="1500" dirty="0"/>
              <a:t>, </a:t>
            </a:r>
            <a:r>
              <a:rPr lang="en-US" sz="1500" dirty="0" err="1"/>
              <a:t>suncem</a:t>
            </a:r>
            <a:r>
              <a:rPr lang="en-US" sz="1500" dirty="0"/>
              <a:t>. Kune </a:t>
            </a:r>
            <a:r>
              <a:rPr lang="en-US" sz="1500" dirty="0" err="1"/>
              <a:t>Turke</a:t>
            </a:r>
            <a:r>
              <a:rPr lang="en-US" sz="1500" dirty="0"/>
              <a:t> koji </a:t>
            </a:r>
            <a:r>
              <a:rPr lang="en-US" sz="1500" dirty="0" err="1"/>
              <a:t>ga</a:t>
            </a:r>
            <a:r>
              <a:rPr lang="en-US" sz="1500" dirty="0"/>
              <a:t> </a:t>
            </a:r>
            <a:r>
              <a:rPr lang="en-US" sz="1500" dirty="0" err="1"/>
              <a:t>pogubiše</a:t>
            </a:r>
            <a:r>
              <a:rPr lang="en-US" sz="1500" dirty="0"/>
              <a:t>, pita se </a:t>
            </a:r>
            <a:r>
              <a:rPr lang="en-US" sz="1500" dirty="0" err="1"/>
              <a:t>kako</a:t>
            </a:r>
            <a:r>
              <a:rPr lang="en-US" sz="1500" dirty="0"/>
              <a:t> </a:t>
            </a:r>
            <a:r>
              <a:rPr lang="en-US" sz="1500" dirty="0" err="1"/>
              <a:t>će</a:t>
            </a:r>
            <a:r>
              <a:rPr lang="en-US" sz="1500" dirty="0"/>
              <a:t> </a:t>
            </a:r>
            <a:r>
              <a:rPr lang="en-US" sz="1500" dirty="0" err="1"/>
              <a:t>njegov</a:t>
            </a:r>
            <a:r>
              <a:rPr lang="en-US" sz="1500" dirty="0"/>
              <a:t> </a:t>
            </a:r>
            <a:r>
              <a:rPr lang="en-US" sz="1500" dirty="0" err="1"/>
              <a:t>otac</a:t>
            </a:r>
            <a:r>
              <a:rPr lang="en-US" sz="1500" dirty="0"/>
              <a:t> bez </a:t>
            </a:r>
            <a:r>
              <a:rPr lang="en-US" sz="1500" dirty="0" err="1"/>
              <a:t>njega</a:t>
            </a:r>
            <a:r>
              <a:rPr lang="en-US" sz="1500" dirty="0"/>
              <a:t>, </a:t>
            </a:r>
            <a:r>
              <a:rPr lang="en-US" sz="1500" dirty="0" err="1"/>
              <a:t>sestre</a:t>
            </a:r>
            <a:r>
              <a:rPr lang="en-US" sz="1500" dirty="0"/>
              <a:t>, </a:t>
            </a:r>
            <a:r>
              <a:rPr lang="en-US" sz="1500" dirty="0" err="1"/>
              <a:t>djeca</a:t>
            </a:r>
            <a:r>
              <a:rPr lang="en-US" sz="1500" dirty="0"/>
              <a:t>, </a:t>
            </a:r>
            <a:r>
              <a:rPr lang="en-US" sz="1500" dirty="0" err="1"/>
              <a:t>mlada</a:t>
            </a:r>
            <a:r>
              <a:rPr lang="en-US" sz="1500" dirty="0"/>
              <a:t> </a:t>
            </a:r>
            <a:r>
              <a:rPr lang="en-US" sz="1500" dirty="0" err="1"/>
              <a:t>ljuba</a:t>
            </a:r>
            <a:r>
              <a:rPr lang="en-US" sz="1500" dirty="0"/>
              <a:t>.</a:t>
            </a:r>
          </a:p>
          <a:p>
            <a:pPr marL="63500" indent="0">
              <a:buNone/>
            </a:pPr>
            <a:r>
              <a:rPr lang="en-US" sz="1500" dirty="0" err="1"/>
              <a:t>Dirnuti</a:t>
            </a:r>
            <a:r>
              <a:rPr lang="en-US" sz="1500" dirty="0"/>
              <a:t> </a:t>
            </a:r>
            <a:r>
              <a:rPr lang="en-US" sz="1500" dirty="0" err="1"/>
              <a:t>ovim</a:t>
            </a:r>
            <a:r>
              <a:rPr lang="en-US" sz="1500" dirty="0"/>
              <a:t> </a:t>
            </a:r>
            <a:r>
              <a:rPr lang="en-US" sz="1500" dirty="0" err="1"/>
              <a:t>tužnim</a:t>
            </a:r>
            <a:r>
              <a:rPr lang="en-US" sz="1500" dirty="0"/>
              <a:t> </a:t>
            </a:r>
            <a:r>
              <a:rPr lang="en-US" sz="1500" dirty="0" err="1"/>
              <a:t>i</a:t>
            </a:r>
            <a:r>
              <a:rPr lang="en-US" sz="1500" dirty="0"/>
              <a:t> </a:t>
            </a:r>
            <a:r>
              <a:rPr lang="en-US" sz="1500" dirty="0" err="1"/>
              <a:t>iskrenim</a:t>
            </a:r>
            <a:r>
              <a:rPr lang="en-US" sz="1500" dirty="0"/>
              <a:t> </a:t>
            </a:r>
            <a:r>
              <a:rPr lang="en-US" sz="1500" dirty="0" err="1"/>
              <a:t>riječima</a:t>
            </a:r>
            <a:r>
              <a:rPr lang="en-US" sz="1500" dirty="0"/>
              <a:t> </a:t>
            </a:r>
            <a:r>
              <a:rPr lang="en-US" sz="1500" dirty="0" err="1"/>
              <a:t>svi</a:t>
            </a:r>
            <a:r>
              <a:rPr lang="en-US" sz="1500" dirty="0"/>
              <a:t> </a:t>
            </a:r>
            <a:r>
              <a:rPr lang="en-US" sz="1500" dirty="0" err="1"/>
              <a:t>glavari</a:t>
            </a:r>
            <a:r>
              <a:rPr lang="en-US" sz="1500" dirty="0"/>
              <a:t> </a:t>
            </a:r>
            <a:r>
              <a:rPr lang="en-US" sz="1500" dirty="0" err="1"/>
              <a:t>zaplakaše</a:t>
            </a:r>
            <a:r>
              <a:rPr lang="en-US" sz="1500" dirty="0"/>
              <a:t>.</a:t>
            </a:r>
          </a:p>
          <a:p>
            <a:pPr marL="63500" indent="0">
              <a:buNone/>
            </a:pPr>
            <a:r>
              <a:rPr lang="en-US" sz="1500" dirty="0" err="1"/>
              <a:t>Ovim</a:t>
            </a:r>
            <a:r>
              <a:rPr lang="en-US" sz="1500" dirty="0"/>
              <a:t> </a:t>
            </a:r>
            <a:r>
              <a:rPr lang="en-US" sz="1500" dirty="0" err="1"/>
              <a:t>stihovima</a:t>
            </a:r>
            <a:r>
              <a:rPr lang="en-US" sz="1500" dirty="0"/>
              <a:t> </a:t>
            </a:r>
            <a:r>
              <a:rPr lang="en-US" sz="1500" dirty="0" err="1"/>
              <a:t>Njegoš</a:t>
            </a:r>
            <a:r>
              <a:rPr lang="en-US" sz="1500" dirty="0"/>
              <a:t> je </a:t>
            </a:r>
            <a:r>
              <a:rPr lang="en-US" sz="1500" dirty="0" err="1"/>
              <a:t>prikazao</a:t>
            </a:r>
            <a:r>
              <a:rPr lang="en-US" sz="1500" dirty="0"/>
              <a:t> </a:t>
            </a:r>
            <a:r>
              <a:rPr lang="en-US" sz="1500" dirty="0" err="1"/>
              <a:t>neizmjernu</a:t>
            </a:r>
            <a:r>
              <a:rPr lang="en-US" sz="1500" dirty="0"/>
              <a:t> </a:t>
            </a:r>
            <a:r>
              <a:rPr lang="en-US" sz="1500" dirty="0" err="1"/>
              <a:t>ljubav</a:t>
            </a:r>
            <a:r>
              <a:rPr lang="en-US" sz="1500" dirty="0"/>
              <a:t> </a:t>
            </a:r>
            <a:r>
              <a:rPr lang="en-US" sz="1500" dirty="0" err="1"/>
              <a:t>prema</a:t>
            </a:r>
            <a:r>
              <a:rPr lang="en-US" sz="1500" dirty="0"/>
              <a:t> </a:t>
            </a:r>
            <a:r>
              <a:rPr lang="en-US" sz="1500" dirty="0" err="1"/>
              <a:t>bratu</a:t>
            </a:r>
            <a:r>
              <a:rPr lang="en-US" sz="1500" dirty="0"/>
              <a:t>, </a:t>
            </a:r>
            <a:r>
              <a:rPr lang="en-US" sz="1500" dirty="0" err="1"/>
              <a:t>što</a:t>
            </a:r>
            <a:r>
              <a:rPr lang="en-US" sz="1500" dirty="0"/>
              <a:t> je </a:t>
            </a:r>
            <a:r>
              <a:rPr lang="en-US" sz="1500" dirty="0" err="1"/>
              <a:t>karakterističan</a:t>
            </a:r>
            <a:r>
              <a:rPr lang="en-US" sz="1500" dirty="0"/>
              <a:t> </a:t>
            </a:r>
            <a:r>
              <a:rPr lang="en-US" sz="1500" dirty="0" err="1"/>
              <a:t>odnos</a:t>
            </a:r>
            <a:r>
              <a:rPr lang="en-US" sz="1500" dirty="0"/>
              <a:t> </a:t>
            </a:r>
            <a:r>
              <a:rPr lang="en-US" sz="1500" dirty="0" err="1"/>
              <a:t>sestre</a:t>
            </a:r>
            <a:r>
              <a:rPr lang="en-US" sz="1500" dirty="0"/>
              <a:t> </a:t>
            </a:r>
            <a:r>
              <a:rPr lang="en-US" sz="1500" dirty="0" err="1"/>
              <a:t>prema</a:t>
            </a:r>
            <a:r>
              <a:rPr lang="en-US" sz="1500" dirty="0"/>
              <a:t> </a:t>
            </a:r>
            <a:r>
              <a:rPr lang="en-US" sz="1500" dirty="0" err="1"/>
              <a:t>bratu</a:t>
            </a:r>
            <a:r>
              <a:rPr lang="en-US" sz="1500" dirty="0"/>
              <a:t> </a:t>
            </a:r>
            <a:r>
              <a:rPr lang="en-US" sz="1500" dirty="0" err="1"/>
              <a:t>na</a:t>
            </a:r>
            <a:r>
              <a:rPr lang="en-US" sz="1500" dirty="0"/>
              <a:t> </a:t>
            </a:r>
            <a:r>
              <a:rPr lang="en-US" sz="1500" dirty="0" err="1"/>
              <a:t>crnogorskom</a:t>
            </a:r>
            <a:r>
              <a:rPr lang="en-US" sz="1500" dirty="0"/>
              <a:t> </a:t>
            </a:r>
            <a:r>
              <a:rPr lang="en-US" sz="1500" dirty="0" err="1"/>
              <a:t>području</a:t>
            </a:r>
            <a:r>
              <a:rPr lang="en-US" sz="1500" dirty="0"/>
              <a:t>.</a:t>
            </a:r>
          </a:p>
          <a:p>
            <a:pPr marL="63500" indent="0">
              <a:buNone/>
            </a:pPr>
            <a:r>
              <a:rPr lang="en-US" sz="1500" dirty="0"/>
              <a:t>U </a:t>
            </a:r>
            <a:r>
              <a:rPr lang="en-US" sz="1500" dirty="0" err="1"/>
              <a:t>velikom</a:t>
            </a:r>
            <a:r>
              <a:rPr lang="en-US" sz="1500" dirty="0"/>
              <a:t> </a:t>
            </a:r>
            <a:r>
              <a:rPr lang="en-US" sz="1500" dirty="0" err="1"/>
              <a:t>bolu</a:t>
            </a:r>
            <a:r>
              <a:rPr lang="en-US" sz="1500" dirty="0"/>
              <a:t> </a:t>
            </a:r>
            <a:r>
              <a:rPr lang="en-US" sz="1500" dirty="0" err="1"/>
              <a:t>prema</a:t>
            </a:r>
            <a:r>
              <a:rPr lang="en-US" sz="1500" dirty="0"/>
              <a:t> </a:t>
            </a:r>
            <a:r>
              <a:rPr lang="en-US" sz="1500" dirty="0" err="1"/>
              <a:t>bratu</a:t>
            </a:r>
            <a:r>
              <a:rPr lang="en-US" sz="1500" dirty="0"/>
              <a:t> </a:t>
            </a:r>
            <a:r>
              <a:rPr lang="en-US" sz="1500" dirty="0" err="1"/>
              <a:t>čije</a:t>
            </a:r>
            <a:r>
              <a:rPr lang="en-US" sz="1500" dirty="0"/>
              <a:t> </a:t>
            </a:r>
            <a:r>
              <a:rPr lang="en-US" sz="1500" dirty="0" err="1"/>
              <a:t>osobine</a:t>
            </a:r>
            <a:r>
              <a:rPr lang="en-US" sz="1500" dirty="0"/>
              <a:t> </a:t>
            </a:r>
            <a:r>
              <a:rPr lang="en-US" sz="1500" dirty="0" err="1"/>
              <a:t>i</a:t>
            </a:r>
            <a:r>
              <a:rPr lang="en-US" sz="1500" dirty="0"/>
              <a:t> </a:t>
            </a:r>
            <a:r>
              <a:rPr lang="en-US" sz="1500" dirty="0" err="1"/>
              <a:t>izgled</a:t>
            </a:r>
            <a:r>
              <a:rPr lang="en-US" sz="1500" dirty="0"/>
              <a:t> </a:t>
            </a:r>
            <a:r>
              <a:rPr lang="en-US" sz="1500" dirty="0" err="1"/>
              <a:t>iznosi</a:t>
            </a:r>
            <a:r>
              <a:rPr lang="en-US" sz="1500" dirty="0"/>
              <a:t> u </a:t>
            </a:r>
            <a:r>
              <a:rPr lang="en-US" sz="1500" dirty="0" err="1"/>
              <a:t>stihovima</a:t>
            </a:r>
            <a:r>
              <a:rPr lang="en-US" sz="1500" dirty="0"/>
              <a:t>, </a:t>
            </a:r>
            <a:r>
              <a:rPr lang="en-US" sz="1500" dirty="0" err="1"/>
              <a:t>sestra</a:t>
            </a:r>
            <a:r>
              <a:rPr lang="en-US" sz="1500" dirty="0"/>
              <a:t> ne </a:t>
            </a:r>
            <a:r>
              <a:rPr lang="en-US" sz="1500" dirty="0" err="1"/>
              <a:t>vidi</a:t>
            </a:r>
            <a:r>
              <a:rPr lang="en-US" sz="1500" dirty="0"/>
              <a:t> </a:t>
            </a:r>
            <a:r>
              <a:rPr lang="en-US" sz="1500" dirty="0" err="1"/>
              <a:t>drugi</a:t>
            </a:r>
            <a:r>
              <a:rPr lang="en-US" sz="1500" dirty="0"/>
              <a:t> </a:t>
            </a:r>
            <a:r>
              <a:rPr lang="en-US" sz="1500" dirty="0" err="1"/>
              <a:t>izlaz</a:t>
            </a:r>
            <a:r>
              <a:rPr lang="en-US" sz="1500" dirty="0"/>
              <a:t> do </a:t>
            </a:r>
            <a:r>
              <a:rPr lang="en-US" sz="1500" dirty="0" err="1"/>
              <a:t>samoubistva</a:t>
            </a:r>
            <a:r>
              <a:rPr lang="en-US" sz="1500" dirty="0"/>
              <a:t>. </a:t>
            </a:r>
            <a:r>
              <a:rPr lang="en-US" sz="1500" dirty="0" err="1"/>
              <a:t>Iako</a:t>
            </a:r>
            <a:r>
              <a:rPr lang="en-US" sz="1500" dirty="0"/>
              <a:t> se </a:t>
            </a:r>
            <a:r>
              <a:rPr lang="en-US" sz="1500" dirty="0" err="1"/>
              <a:t>ovaj</a:t>
            </a:r>
            <a:r>
              <a:rPr lang="en-US" sz="1500" dirty="0"/>
              <a:t> </a:t>
            </a:r>
            <a:r>
              <a:rPr lang="en-US" sz="1500" dirty="0" err="1"/>
              <a:t>čin</a:t>
            </a:r>
            <a:r>
              <a:rPr lang="en-US" sz="1500" dirty="0"/>
              <a:t> </a:t>
            </a:r>
            <a:r>
              <a:rPr lang="en-US" sz="1500" dirty="0" err="1"/>
              <a:t>samooduzimanja</a:t>
            </a:r>
            <a:r>
              <a:rPr lang="en-US" sz="1500" dirty="0"/>
              <a:t> </a:t>
            </a:r>
            <a:r>
              <a:rPr lang="en-US" sz="1500" dirty="0" err="1"/>
              <a:t>života</a:t>
            </a:r>
            <a:r>
              <a:rPr lang="en-US" sz="1500" dirty="0"/>
              <a:t> </a:t>
            </a:r>
            <a:r>
              <a:rPr lang="en-US" sz="1500" dirty="0" err="1"/>
              <a:t>kosi</a:t>
            </a:r>
            <a:r>
              <a:rPr lang="en-US" sz="1500" dirty="0"/>
              <a:t> </a:t>
            </a:r>
            <a:r>
              <a:rPr lang="en-US" sz="1500" dirty="0" err="1"/>
              <a:t>sa</a:t>
            </a:r>
            <a:r>
              <a:rPr lang="en-US" sz="1500" dirty="0"/>
              <a:t> </a:t>
            </a:r>
            <a:r>
              <a:rPr lang="en-US" sz="1500" dirty="0" err="1"/>
              <a:t>načelima</a:t>
            </a:r>
            <a:r>
              <a:rPr lang="en-US" sz="1500" dirty="0"/>
              <a:t> </a:t>
            </a:r>
            <a:r>
              <a:rPr lang="en-US" sz="1500" dirty="0" err="1"/>
              <a:t>hrišćanske</a:t>
            </a:r>
            <a:r>
              <a:rPr lang="en-US" sz="1500" dirty="0"/>
              <a:t> </a:t>
            </a:r>
            <a:r>
              <a:rPr lang="en-US" sz="1500" dirty="0" err="1"/>
              <a:t>vjere</a:t>
            </a:r>
            <a:r>
              <a:rPr lang="en-US" sz="1500" dirty="0"/>
              <a:t>, </a:t>
            </a:r>
            <a:r>
              <a:rPr lang="en-US" sz="1500" dirty="0" err="1"/>
              <a:t>smatra</a:t>
            </a:r>
            <a:r>
              <a:rPr lang="en-US" sz="1500" dirty="0"/>
              <a:t> se da je </a:t>
            </a:r>
            <a:r>
              <a:rPr lang="en-US" sz="1500" dirty="0" err="1"/>
              <a:t>Njegoš</a:t>
            </a:r>
            <a:r>
              <a:rPr lang="en-US" sz="1500" dirty="0"/>
              <a:t>  </a:t>
            </a:r>
            <a:r>
              <a:rPr lang="en-US" sz="1500" dirty="0" err="1"/>
              <a:t>iskoristio</a:t>
            </a:r>
            <a:r>
              <a:rPr lang="en-US" sz="1500" dirty="0"/>
              <a:t> </a:t>
            </a:r>
            <a:r>
              <a:rPr lang="en-US" sz="1500" dirty="0" err="1"/>
              <a:t>ovu</a:t>
            </a:r>
            <a:r>
              <a:rPr lang="en-US" sz="1500" dirty="0"/>
              <a:t> </a:t>
            </a:r>
            <a:r>
              <a:rPr lang="en-US" sz="1500" dirty="0" err="1"/>
              <a:t>situaciju</a:t>
            </a:r>
            <a:r>
              <a:rPr lang="en-US" sz="1500" dirty="0"/>
              <a:t> da bi </a:t>
            </a:r>
            <a:r>
              <a:rPr lang="en-US" sz="1500" dirty="0" err="1"/>
              <a:t>pojačao</a:t>
            </a:r>
            <a:r>
              <a:rPr lang="en-US" sz="1500" dirty="0"/>
              <a:t> </a:t>
            </a:r>
            <a:r>
              <a:rPr lang="en-US" sz="1500" dirty="0" err="1"/>
              <a:t>sliku</a:t>
            </a:r>
            <a:r>
              <a:rPr lang="en-US" sz="1500" dirty="0"/>
              <a:t> </a:t>
            </a:r>
            <a:r>
              <a:rPr lang="en-US" sz="1500" dirty="0" err="1"/>
              <a:t>žalosti</a:t>
            </a:r>
            <a:r>
              <a:rPr lang="en-US" sz="1500" dirty="0"/>
              <a:t>.</a:t>
            </a:r>
          </a:p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4967576-CAA9-4596-B7E2-6D4E38EF09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74749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5BE5DC-E9E9-484D-9513-B64AF9716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886" y="678921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LIK RUŽE KASANOVE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2ECA0D-8763-4344-AE7F-43C7EE97E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4" y="1378821"/>
            <a:ext cx="6978225" cy="1852059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600" dirty="0" err="1"/>
              <a:t>Dat</a:t>
            </a:r>
            <a:r>
              <a:rPr lang="en-US" sz="1600" dirty="0"/>
              <a:t> je </a:t>
            </a:r>
            <a:r>
              <a:rPr lang="en-US" sz="1600" dirty="0" err="1"/>
              <a:t>lik</a:t>
            </a:r>
            <a:r>
              <a:rPr lang="en-US" sz="1600" dirty="0"/>
              <a:t> </a:t>
            </a:r>
            <a:r>
              <a:rPr lang="en-US" sz="1600" dirty="0" err="1"/>
              <a:t>mlade</a:t>
            </a:r>
            <a:r>
              <a:rPr lang="en-US" sz="1600" dirty="0"/>
              <a:t> </a:t>
            </a:r>
            <a:r>
              <a:rPr lang="en-US" sz="1600" dirty="0" err="1"/>
              <a:t>žene</a:t>
            </a:r>
            <a:r>
              <a:rPr lang="en-US" sz="1600" dirty="0"/>
              <a:t>, </a:t>
            </a:r>
            <a:r>
              <a:rPr lang="en-US" sz="1600" dirty="0" err="1"/>
              <a:t>Crnogorke</a:t>
            </a:r>
            <a:r>
              <a:rPr lang="en-US" sz="1600" dirty="0"/>
              <a:t> </a:t>
            </a:r>
            <a:r>
              <a:rPr lang="en-US" sz="1600" dirty="0" err="1"/>
              <a:t>Ruže</a:t>
            </a:r>
            <a:r>
              <a:rPr lang="en-US" sz="1600" dirty="0"/>
              <a:t> </a:t>
            </a:r>
            <a:r>
              <a:rPr lang="en-US" sz="1600" dirty="0" err="1"/>
              <a:t>Kasanove</a:t>
            </a:r>
            <a:r>
              <a:rPr lang="en-US" sz="1600" dirty="0"/>
              <a:t>. </a:t>
            </a:r>
            <a:r>
              <a:rPr lang="en-US" sz="1600" dirty="0" err="1"/>
              <a:t>Kasan</a:t>
            </a:r>
            <a:r>
              <a:rPr lang="en-US" sz="1600" dirty="0"/>
              <a:t> je bio </a:t>
            </a:r>
            <a:r>
              <a:rPr lang="en-US" sz="1600" dirty="0" err="1"/>
              <a:t>njen</a:t>
            </a:r>
            <a:r>
              <a:rPr lang="en-US" sz="1600" dirty="0"/>
              <a:t> </a:t>
            </a:r>
            <a:r>
              <a:rPr lang="en-US" sz="1600" dirty="0" err="1"/>
              <a:t>muž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iako</a:t>
            </a:r>
            <a:r>
              <a:rPr lang="en-US" sz="1600" dirty="0"/>
              <a:t> </a:t>
            </a:r>
            <a:r>
              <a:rPr lang="en-US" sz="1600" dirty="0" err="1"/>
              <a:t>nije</a:t>
            </a:r>
            <a:r>
              <a:rPr lang="en-US" sz="1600" dirty="0"/>
              <a:t> bio </a:t>
            </a:r>
            <a:r>
              <a:rPr lang="en-US" sz="1600" dirty="0" err="1"/>
              <a:t>mnogo</a:t>
            </a:r>
            <a:r>
              <a:rPr lang="en-US" sz="1600" dirty="0"/>
              <a:t> </a:t>
            </a:r>
            <a:r>
              <a:rPr lang="en-US" sz="1600" dirty="0" err="1"/>
              <a:t>cijenjen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poštovan</a:t>
            </a:r>
            <a:r>
              <a:rPr lang="en-US" sz="1600" dirty="0"/>
              <a:t> u </a:t>
            </a:r>
            <a:r>
              <a:rPr lang="en-US" sz="1600" dirty="0" err="1"/>
              <a:t>tadašnjem</a:t>
            </a:r>
            <a:r>
              <a:rPr lang="en-US" sz="1600" dirty="0"/>
              <a:t> </a:t>
            </a:r>
            <a:r>
              <a:rPr lang="en-US" sz="1600" dirty="0" err="1"/>
              <a:t>društvu</a:t>
            </a:r>
            <a:r>
              <a:rPr lang="en-US" sz="1600" dirty="0"/>
              <a:t> </a:t>
            </a:r>
            <a:r>
              <a:rPr lang="en-US" sz="1600" dirty="0" err="1"/>
              <a:t>svakako</a:t>
            </a:r>
            <a:r>
              <a:rPr lang="en-US" sz="1600" dirty="0"/>
              <a:t> je bio </a:t>
            </a:r>
            <a:r>
              <a:rPr lang="en-US" sz="1600" dirty="0" err="1"/>
              <a:t>Crnogorac</a:t>
            </a:r>
            <a:r>
              <a:rPr lang="en-US" sz="1600" dirty="0"/>
              <a:t>. </a:t>
            </a:r>
            <a:r>
              <a:rPr lang="en-US" sz="1600" dirty="0" err="1"/>
              <a:t>Ruža</a:t>
            </a:r>
            <a:r>
              <a:rPr lang="en-US" sz="1600" dirty="0"/>
              <a:t> je </a:t>
            </a:r>
            <a:r>
              <a:rPr lang="en-US" sz="1600" dirty="0" err="1"/>
              <a:t>osjećala</a:t>
            </a:r>
            <a:r>
              <a:rPr lang="en-US" sz="1600" dirty="0"/>
              <a:t> </a:t>
            </a:r>
            <a:r>
              <a:rPr lang="en-US" sz="1600" dirty="0" err="1"/>
              <a:t>veliku</a:t>
            </a:r>
            <a:r>
              <a:rPr lang="en-US" sz="1600" dirty="0"/>
              <a:t> </a:t>
            </a:r>
            <a:r>
              <a:rPr lang="en-US" sz="1600" dirty="0" err="1"/>
              <a:t>ljubav</a:t>
            </a:r>
            <a:r>
              <a:rPr lang="en-US" sz="1600" dirty="0"/>
              <a:t> </a:t>
            </a:r>
            <a:r>
              <a:rPr lang="en-US" sz="1600" dirty="0" err="1"/>
              <a:t>prema</a:t>
            </a:r>
            <a:r>
              <a:rPr lang="en-US" sz="1600" dirty="0"/>
              <a:t> </a:t>
            </a:r>
            <a:r>
              <a:rPr lang="en-US" sz="1600" dirty="0" err="1"/>
              <a:t>čovjeku</a:t>
            </a:r>
            <a:r>
              <a:rPr lang="en-US" sz="1600" dirty="0"/>
              <a:t> </a:t>
            </a:r>
            <a:r>
              <a:rPr lang="en-US" sz="1600" dirty="0" err="1"/>
              <a:t>druge</a:t>
            </a:r>
            <a:r>
              <a:rPr lang="en-US" sz="1600" dirty="0"/>
              <a:t> </a:t>
            </a:r>
            <a:r>
              <a:rPr lang="en-US" sz="1600" dirty="0" err="1"/>
              <a:t>vjere-Turčinu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odlučila</a:t>
            </a:r>
            <a:r>
              <a:rPr lang="en-US" sz="1600" dirty="0"/>
              <a:t> je da </a:t>
            </a:r>
            <a:r>
              <a:rPr lang="en-US" sz="1600" dirty="0" err="1"/>
              <a:t>pobjegne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njim</a:t>
            </a:r>
            <a:r>
              <a:rPr lang="en-US" sz="1600" dirty="0"/>
              <a:t>. </a:t>
            </a:r>
            <a:r>
              <a:rPr lang="en-US" sz="1600" dirty="0" err="1"/>
              <a:t>Saznavši</a:t>
            </a:r>
            <a:r>
              <a:rPr lang="en-US" sz="1600" dirty="0"/>
              <a:t> za to, </a:t>
            </a:r>
            <a:r>
              <a:rPr lang="en-US" sz="1600" dirty="0" err="1"/>
              <a:t>nekoliko</a:t>
            </a:r>
            <a:r>
              <a:rPr lang="en-US" sz="1600" dirty="0"/>
              <a:t> </a:t>
            </a:r>
            <a:r>
              <a:rPr lang="en-US" sz="1600" dirty="0" err="1"/>
              <a:t>Crnogoraca</a:t>
            </a:r>
            <a:r>
              <a:rPr lang="en-US" sz="1600" dirty="0"/>
              <a:t> se </a:t>
            </a:r>
            <a:r>
              <a:rPr lang="en-US" sz="1600" dirty="0" err="1"/>
              <a:t>dogovore</a:t>
            </a:r>
            <a:r>
              <a:rPr lang="en-US" sz="1600" dirty="0"/>
              <a:t> da </a:t>
            </a:r>
            <a:r>
              <a:rPr lang="en-US" sz="1600" dirty="0" err="1"/>
              <a:t>napadnu</a:t>
            </a:r>
            <a:r>
              <a:rPr lang="en-US" sz="1600" dirty="0"/>
              <a:t> </a:t>
            </a:r>
            <a:r>
              <a:rPr lang="en-US" sz="1600" dirty="0" err="1"/>
              <a:t>Turke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otmu</a:t>
            </a:r>
            <a:r>
              <a:rPr lang="en-US" sz="1600" dirty="0"/>
              <a:t> </a:t>
            </a:r>
            <a:r>
              <a:rPr lang="en-US" sz="1600" dirty="0" err="1"/>
              <a:t>Ružu</a:t>
            </a:r>
            <a:r>
              <a:rPr lang="en-US" sz="1600" dirty="0"/>
              <a:t>. </a:t>
            </a:r>
            <a:r>
              <a:rPr lang="en-US" sz="1600" dirty="0" err="1"/>
              <a:t>Prilikom</a:t>
            </a:r>
            <a:r>
              <a:rPr lang="en-US" sz="1600" dirty="0"/>
              <a:t>  </a:t>
            </a:r>
            <a:r>
              <a:rPr lang="en-US" sz="1600" dirty="0" err="1"/>
              <a:t>sukoba</a:t>
            </a:r>
            <a:r>
              <a:rPr lang="en-US" sz="1600" dirty="0"/>
              <a:t> </a:t>
            </a:r>
            <a:r>
              <a:rPr lang="en-US" sz="1600" dirty="0" err="1"/>
              <a:t>nehotice</a:t>
            </a:r>
            <a:r>
              <a:rPr lang="en-US" sz="1600" dirty="0"/>
              <a:t> </a:t>
            </a:r>
            <a:r>
              <a:rPr lang="en-US" sz="1600" dirty="0" err="1"/>
              <a:t>ubiše</a:t>
            </a:r>
            <a:r>
              <a:rPr lang="en-US" sz="1600" dirty="0"/>
              <a:t> </a:t>
            </a:r>
            <a:r>
              <a:rPr lang="en-US" sz="1600" dirty="0" err="1"/>
              <a:t>nesrećnu</a:t>
            </a:r>
            <a:r>
              <a:rPr lang="en-US" sz="1600" dirty="0"/>
              <a:t> </a:t>
            </a:r>
            <a:r>
              <a:rPr lang="en-US" sz="1600" dirty="0" err="1"/>
              <a:t>Ružu</a:t>
            </a:r>
            <a:r>
              <a:rPr lang="en-US" sz="1600" dirty="0"/>
              <a:t>. </a:t>
            </a:r>
            <a:r>
              <a:rPr lang="en-US" sz="1600" dirty="0" err="1"/>
              <a:t>Ovim</a:t>
            </a:r>
            <a:r>
              <a:rPr lang="en-US" sz="1600" dirty="0"/>
              <a:t> </a:t>
            </a:r>
            <a:r>
              <a:rPr lang="en-US" sz="1600" dirty="0" err="1"/>
              <a:t>činom</a:t>
            </a:r>
            <a:r>
              <a:rPr lang="en-US" sz="1600" dirty="0"/>
              <a:t> </a:t>
            </a:r>
            <a:r>
              <a:rPr lang="en-US" sz="1600" dirty="0" err="1"/>
              <a:t>Crnogorci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smatrali</a:t>
            </a:r>
            <a:r>
              <a:rPr lang="en-US" sz="1600" dirty="0"/>
              <a:t> da </a:t>
            </a:r>
            <a:r>
              <a:rPr lang="en-US" sz="1600" dirty="0" err="1"/>
              <a:t>su</a:t>
            </a:r>
            <a:r>
              <a:rPr lang="en-US" sz="1600" dirty="0"/>
              <a:t> se </a:t>
            </a:r>
            <a:r>
              <a:rPr lang="en-US" sz="1600" dirty="0" err="1"/>
              <a:t>obrukali</a:t>
            </a:r>
            <a:r>
              <a:rPr lang="en-US" sz="1600" dirty="0"/>
              <a:t>, </a:t>
            </a:r>
            <a:r>
              <a:rPr lang="en-US" sz="1600" dirty="0" err="1"/>
              <a:t>jer</a:t>
            </a:r>
            <a:r>
              <a:rPr lang="en-US" sz="1600" dirty="0"/>
              <a:t> ne </a:t>
            </a:r>
            <a:r>
              <a:rPr lang="en-US" sz="1600" dirty="0" err="1"/>
              <a:t>priliči</a:t>
            </a:r>
            <a:r>
              <a:rPr lang="en-US" sz="1600" dirty="0"/>
              <a:t> </a:t>
            </a:r>
            <a:r>
              <a:rPr lang="en-US" sz="1600" dirty="0" err="1"/>
              <a:t>jednoj</a:t>
            </a:r>
            <a:r>
              <a:rPr lang="en-US" sz="1600" dirty="0"/>
              <a:t> </a:t>
            </a:r>
            <a:r>
              <a:rPr lang="en-US" sz="1600" dirty="0" err="1"/>
              <a:t>herojskoj</a:t>
            </a:r>
            <a:r>
              <a:rPr lang="en-US" sz="1600" dirty="0"/>
              <a:t> </a:t>
            </a:r>
            <a:r>
              <a:rPr lang="en-US" sz="1600" dirty="0" err="1"/>
              <a:t>zajednici</a:t>
            </a:r>
            <a:r>
              <a:rPr lang="en-US" sz="1600" dirty="0"/>
              <a:t> </a:t>
            </a:r>
            <a:r>
              <a:rPr lang="en-US" sz="1600" dirty="0" err="1"/>
              <a:t>kakva</a:t>
            </a:r>
            <a:r>
              <a:rPr lang="en-US" sz="1600" dirty="0"/>
              <a:t> je </a:t>
            </a:r>
            <a:r>
              <a:rPr lang="en-US" sz="1600" dirty="0" err="1"/>
              <a:t>bila</a:t>
            </a:r>
            <a:r>
              <a:rPr lang="en-US" sz="1600" dirty="0"/>
              <a:t> </a:t>
            </a:r>
            <a:r>
              <a:rPr lang="en-US" sz="1600" dirty="0" err="1"/>
              <a:t>crnogorska</a:t>
            </a:r>
            <a:r>
              <a:rPr lang="en-US" sz="1600" dirty="0"/>
              <a:t> da </a:t>
            </a:r>
            <a:r>
              <a:rPr lang="en-US" sz="1600" dirty="0" err="1"/>
              <a:t>ubiju</a:t>
            </a:r>
            <a:r>
              <a:rPr lang="en-US" sz="1600" dirty="0"/>
              <a:t> </a:t>
            </a:r>
            <a:r>
              <a:rPr lang="en-US" sz="1600" dirty="0" err="1"/>
              <a:t>ženu</a:t>
            </a:r>
            <a:r>
              <a:rPr lang="en-US" sz="1600" dirty="0"/>
              <a:t>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C17EDD4-D11A-4930-8948-73053BE5E30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CFE4B38-8558-4112-9863-3705B7048ACB}"/>
              </a:ext>
            </a:extLst>
          </p:cNvPr>
          <p:cNvSpPr txBox="1"/>
          <p:nvPr/>
        </p:nvSpPr>
        <p:spPr>
          <a:xfrm>
            <a:off x="1860975" y="3520993"/>
            <a:ext cx="2997935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ME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,,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Ne </a:t>
            </a:r>
            <a:r>
              <a:rPr lang="en-US" b="1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zna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b="1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žena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ko je </a:t>
            </a:r>
            <a:r>
              <a:rPr lang="en-US" b="1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kakve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b="1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vjere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b="1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stotinu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b="1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će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b="1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promijeniti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b="1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vjerah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da </a:t>
            </a:r>
            <a:r>
              <a:rPr lang="en-US" b="1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učini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b="1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što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b="1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joj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b="1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srce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b="1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žudi</a:t>
            </a:r>
            <a:r>
              <a:rPr lang="en-US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.</a:t>
            </a:r>
            <a:r>
              <a:rPr lang="sr-Latn-ME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“</a:t>
            </a:r>
            <a:endParaRPr lang="en-US" b="1" i="1" dirty="0">
              <a:latin typeface="Tinos" panose="020B0604020202020204" charset="0"/>
              <a:ea typeface="Tinos" panose="020B0604020202020204" charset="0"/>
              <a:cs typeface="Tinos" panose="020B060402020202020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AE4FC0-C6D9-4B6D-8652-9AA9EEE00BFD}"/>
              </a:ext>
            </a:extLst>
          </p:cNvPr>
          <p:cNvSpPr txBox="1"/>
          <p:nvPr/>
        </p:nvSpPr>
        <p:spPr>
          <a:xfrm>
            <a:off x="5407610" y="3628715"/>
            <a:ext cx="249174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b="1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,,Tu smo grdno obraz ocrnili i od boga dio izgubili.”</a:t>
            </a:r>
            <a:endParaRPr lang="en-US" b="1" i="1" dirty="0">
              <a:latin typeface="Tinos" panose="020B0604020202020204" charset="0"/>
              <a:ea typeface="Tinos" panose="020B0604020202020204" charset="0"/>
              <a:cs typeface="Tino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163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27</a:t>
            </a:fld>
            <a:endParaRPr lang="en"/>
          </a:p>
        </p:txBody>
      </p:sp>
      <p:sp>
        <p:nvSpPr>
          <p:cNvPr id="6" name="Titl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 err="1"/>
              <a:t>Dat</a:t>
            </a:r>
            <a:r>
              <a:rPr lang="en-US" sz="1800" dirty="0"/>
              <a:t> je </a:t>
            </a:r>
            <a:r>
              <a:rPr lang="en-US" sz="1800" dirty="0" err="1"/>
              <a:t>lik</a:t>
            </a:r>
            <a:r>
              <a:rPr lang="en-US" sz="1800" dirty="0"/>
              <a:t> </a:t>
            </a:r>
            <a:r>
              <a:rPr lang="en-US" sz="1800" dirty="0" err="1"/>
              <a:t>žene</a:t>
            </a:r>
            <a:r>
              <a:rPr lang="en-US" sz="1800" dirty="0"/>
              <a:t> </a:t>
            </a:r>
            <a:r>
              <a:rPr lang="en-US" sz="1800" dirty="0" err="1"/>
              <a:t>koja</a:t>
            </a:r>
            <a:r>
              <a:rPr lang="en-US" sz="1800" dirty="0"/>
              <a:t> </a:t>
            </a:r>
            <a:r>
              <a:rPr lang="en-US" sz="1800" dirty="0" err="1"/>
              <a:t>odgovorno</a:t>
            </a:r>
            <a:r>
              <a:rPr lang="en-US" sz="1800" dirty="0"/>
              <a:t> </a:t>
            </a:r>
            <a:r>
              <a:rPr lang="en-US" sz="1800" dirty="0" err="1"/>
              <a:t>stoji</a:t>
            </a:r>
            <a:r>
              <a:rPr lang="en-US" sz="1800" dirty="0"/>
              <a:t> </a:t>
            </a:r>
            <a:r>
              <a:rPr lang="en-US" sz="1800" dirty="0" err="1"/>
              <a:t>uz</a:t>
            </a:r>
            <a:r>
              <a:rPr lang="en-US" sz="1800" dirty="0"/>
              <a:t> </a:t>
            </a:r>
            <a:r>
              <a:rPr lang="en-US" sz="1800" dirty="0" err="1"/>
              <a:t>svog</a:t>
            </a:r>
            <a:r>
              <a:rPr lang="en-US" sz="1800" dirty="0"/>
              <a:t> </a:t>
            </a:r>
            <a:r>
              <a:rPr lang="en-US" sz="1800" dirty="0" err="1"/>
              <a:t>muža</a:t>
            </a:r>
            <a:r>
              <a:rPr lang="en-US" sz="1800" dirty="0"/>
              <a:t> (</a:t>
            </a:r>
            <a:r>
              <a:rPr lang="en-US" sz="1800" dirty="0" err="1"/>
              <a:t>Raduna</a:t>
            </a:r>
            <a:r>
              <a:rPr lang="en-US" sz="1800" dirty="0"/>
              <a:t>) i </a:t>
            </a:r>
            <a:r>
              <a:rPr lang="en-US" sz="1800" dirty="0" err="1"/>
              <a:t>doprinosi</a:t>
            </a:r>
            <a:r>
              <a:rPr lang="en-US" sz="1800" dirty="0"/>
              <a:t> </a:t>
            </a:r>
            <a:r>
              <a:rPr lang="en-US" sz="1800" dirty="0" err="1"/>
              <a:t>zajednici</a:t>
            </a:r>
            <a:r>
              <a:rPr lang="en-US" sz="1800" dirty="0"/>
              <a:t>. </a:t>
            </a:r>
            <a:r>
              <a:rPr lang="en-US" sz="1800" dirty="0" err="1"/>
              <a:t>Predstavljen</a:t>
            </a:r>
            <a:r>
              <a:rPr lang="en-US" sz="1800" dirty="0"/>
              <a:t> je </a:t>
            </a:r>
            <a:r>
              <a:rPr lang="en-US" sz="1800" dirty="0" err="1"/>
              <a:t>tipičan</a:t>
            </a:r>
            <a:r>
              <a:rPr lang="en-US" sz="1800" dirty="0"/>
              <a:t> </a:t>
            </a:r>
            <a:r>
              <a:rPr lang="en-US" sz="1800" dirty="0" err="1" smtClean="0"/>
              <a:t>lik</a:t>
            </a:r>
            <a:r>
              <a:rPr lang="en-US" sz="1800" dirty="0" smtClean="0"/>
              <a:t> </a:t>
            </a:r>
            <a:r>
              <a:rPr lang="en-US" sz="1800" dirty="0" err="1" smtClean="0"/>
              <a:t>vjerne</a:t>
            </a:r>
            <a:r>
              <a:rPr lang="en-US" sz="1800" dirty="0" smtClean="0"/>
              <a:t> </a:t>
            </a:r>
            <a:r>
              <a:rPr lang="en-US" sz="1800" dirty="0" err="1"/>
              <a:t>ljube</a:t>
            </a:r>
            <a:r>
              <a:rPr lang="en-US" sz="1800" dirty="0"/>
              <a:t> </a:t>
            </a:r>
            <a:r>
              <a:rPr lang="en-US" sz="1800" dirty="0" err="1"/>
              <a:t>koja</a:t>
            </a:r>
            <a:r>
              <a:rPr lang="en-US" sz="1800" dirty="0"/>
              <a:t> </a:t>
            </a:r>
            <a:r>
              <a:rPr lang="en-US" sz="1800" dirty="0" err="1"/>
              <a:t>puni</a:t>
            </a:r>
            <a:r>
              <a:rPr lang="en-US" sz="1800" dirty="0"/>
              <a:t> </a:t>
            </a:r>
            <a:r>
              <a:rPr lang="en-US" sz="1800" dirty="0" err="1"/>
              <a:t>puške</a:t>
            </a:r>
            <a:r>
              <a:rPr lang="en-US" sz="1800" dirty="0"/>
              <a:t> </a:t>
            </a:r>
            <a:r>
              <a:rPr lang="en-US" sz="1800" dirty="0" err="1"/>
              <a:t>svom</a:t>
            </a:r>
            <a:r>
              <a:rPr lang="en-US" sz="1800" dirty="0"/>
              <a:t> </a:t>
            </a:r>
            <a:r>
              <a:rPr lang="en-US" sz="1800" dirty="0" err="1"/>
              <a:t>junaku</a:t>
            </a:r>
            <a:r>
              <a:rPr lang="en-US" sz="1800" dirty="0"/>
              <a:t>. </a:t>
            </a:r>
            <a:r>
              <a:rPr lang="en-US" sz="1800" dirty="0" err="1"/>
              <a:t>Ovim</a:t>
            </a:r>
            <a:r>
              <a:rPr lang="en-US" sz="1800" dirty="0"/>
              <a:t> </a:t>
            </a:r>
            <a:r>
              <a:rPr lang="en-US" sz="1800" dirty="0" err="1"/>
              <a:t>likom</a:t>
            </a:r>
            <a:r>
              <a:rPr lang="en-US" sz="1800" dirty="0"/>
              <a:t> </a:t>
            </a:r>
            <a:r>
              <a:rPr lang="en-US" sz="1800" dirty="0" err="1"/>
              <a:t>Njegoš</a:t>
            </a:r>
            <a:r>
              <a:rPr lang="en-US" sz="1800" dirty="0"/>
              <a:t> je </a:t>
            </a:r>
            <a:r>
              <a:rPr lang="en-US" sz="1800" dirty="0" err="1"/>
              <a:t>oplemenio</a:t>
            </a:r>
            <a:r>
              <a:rPr lang="en-US" sz="1800" dirty="0"/>
              <a:t> </a:t>
            </a:r>
            <a:r>
              <a:rPr lang="en-US" sz="1800" dirty="0" err="1"/>
              <a:t>patrijahalnu</a:t>
            </a:r>
            <a:r>
              <a:rPr lang="en-US" sz="1800" dirty="0"/>
              <a:t> </a:t>
            </a:r>
            <a:r>
              <a:rPr lang="en-US" sz="1800" dirty="0" err="1"/>
              <a:t>zajednicu</a:t>
            </a:r>
            <a:r>
              <a:rPr lang="en-US" sz="1800" dirty="0"/>
              <a:t> i </a:t>
            </a:r>
            <a:r>
              <a:rPr lang="en-US" sz="1800" dirty="0" err="1"/>
              <a:t>ulogu</a:t>
            </a:r>
            <a:r>
              <a:rPr lang="en-US" sz="1800" dirty="0"/>
              <a:t> </a:t>
            </a:r>
            <a:r>
              <a:rPr lang="en-US" sz="1800" dirty="0" err="1" smtClean="0"/>
              <a:t>žene</a:t>
            </a:r>
            <a:r>
              <a:rPr lang="en-US" sz="1800" dirty="0" smtClean="0"/>
              <a:t> u </a:t>
            </a:r>
            <a:r>
              <a:rPr lang="en-US" sz="1800" dirty="0" err="1"/>
              <a:t>njoj</a:t>
            </a:r>
            <a:r>
              <a:rPr lang="en-US" sz="1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4562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/>
          </a:p>
        </p:txBody>
      </p:sp>
      <p:sp>
        <p:nvSpPr>
          <p:cNvPr id="6" name="Titl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3500" indent="0">
              <a:buNone/>
            </a:pPr>
            <a:r>
              <a:rPr lang="en-US" sz="1600" dirty="0" err="1"/>
              <a:t>Njegoš</a:t>
            </a:r>
            <a:r>
              <a:rPr lang="en-US" sz="1600" dirty="0"/>
              <a:t> je </a:t>
            </a:r>
            <a:r>
              <a:rPr lang="en-US" sz="1600" dirty="0" err="1"/>
              <a:t>napravio</a:t>
            </a:r>
            <a:r>
              <a:rPr lang="en-US" sz="1600" dirty="0"/>
              <a:t> </a:t>
            </a:r>
            <a:r>
              <a:rPr lang="en-US" sz="1600" dirty="0" err="1"/>
              <a:t>izuzetak</a:t>
            </a:r>
            <a:r>
              <a:rPr lang="en-US" sz="1600" dirty="0"/>
              <a:t>, pa je </a:t>
            </a:r>
            <a:r>
              <a:rPr lang="en-US" sz="1600" dirty="0" err="1"/>
              <a:t>odstupio</a:t>
            </a:r>
            <a:r>
              <a:rPr lang="en-US" sz="1600" dirty="0"/>
              <a:t> od </a:t>
            </a:r>
            <a:r>
              <a:rPr lang="en-US" sz="1600" dirty="0" err="1"/>
              <a:t>standardne</a:t>
            </a:r>
            <a:r>
              <a:rPr lang="en-US" sz="1600" dirty="0"/>
              <a:t> </a:t>
            </a:r>
            <a:r>
              <a:rPr lang="en-US" sz="1600" dirty="0" err="1"/>
              <a:t>uloge</a:t>
            </a:r>
            <a:r>
              <a:rPr lang="en-US" sz="1600" dirty="0"/>
              <a:t> </a:t>
            </a:r>
            <a:r>
              <a:rPr lang="en-US" sz="1600" dirty="0" err="1"/>
              <a:t>majke</a:t>
            </a:r>
            <a:r>
              <a:rPr lang="en-US" sz="1600" dirty="0"/>
              <a:t> i </a:t>
            </a:r>
            <a:r>
              <a:rPr lang="en-US" sz="1600" dirty="0" err="1"/>
              <a:t>sestre</a:t>
            </a:r>
            <a:r>
              <a:rPr lang="en-US" sz="1600" dirty="0"/>
              <a:t> i </a:t>
            </a:r>
            <a:r>
              <a:rPr lang="en-US" sz="1600" dirty="0" err="1"/>
              <a:t>opisao</a:t>
            </a:r>
            <a:r>
              <a:rPr lang="en-US" sz="1600" dirty="0"/>
              <a:t> </a:t>
            </a:r>
            <a:r>
              <a:rPr lang="en-US" sz="1600" dirty="0" err="1"/>
              <a:t>ljepotu</a:t>
            </a:r>
            <a:r>
              <a:rPr lang="en-US" sz="1600" dirty="0"/>
              <a:t> </a:t>
            </a:r>
            <a:r>
              <a:rPr lang="en-US" sz="1600" dirty="0" err="1"/>
              <a:t>žene</a:t>
            </a:r>
            <a:r>
              <a:rPr lang="en-US" sz="1600" dirty="0"/>
              <a:t>. O </a:t>
            </a:r>
            <a:r>
              <a:rPr lang="en-US" sz="1600" dirty="0" err="1" smtClean="0"/>
              <a:t>ženskoj</a:t>
            </a:r>
            <a:r>
              <a:rPr lang="en-US" sz="1600" dirty="0" smtClean="0"/>
              <a:t> </a:t>
            </a:r>
            <a:r>
              <a:rPr lang="en-US" sz="1600" dirty="0" err="1" smtClean="0"/>
              <a:t>ljepoti</a:t>
            </a:r>
            <a:r>
              <a:rPr lang="en-US" sz="1600" dirty="0" smtClean="0"/>
              <a:t> </a:t>
            </a:r>
            <a:r>
              <a:rPr lang="en-US" sz="1600" dirty="0" err="1"/>
              <a:t>nije</a:t>
            </a:r>
            <a:r>
              <a:rPr lang="en-US" sz="1600" dirty="0"/>
              <a:t> </a:t>
            </a:r>
            <a:r>
              <a:rPr lang="en-US" sz="1600" dirty="0" err="1"/>
              <a:t>bilo</a:t>
            </a:r>
            <a:r>
              <a:rPr lang="en-US" sz="1600" dirty="0"/>
              <a:t> </a:t>
            </a:r>
            <a:r>
              <a:rPr lang="en-US" sz="1600" dirty="0" err="1"/>
              <a:t>primjereno</a:t>
            </a:r>
            <a:r>
              <a:rPr lang="en-US" sz="1600" dirty="0"/>
              <a:t> </a:t>
            </a:r>
            <a:r>
              <a:rPr lang="en-US" sz="1600" dirty="0" err="1"/>
              <a:t>ni</a:t>
            </a:r>
            <a:r>
              <a:rPr lang="en-US" sz="1600" dirty="0"/>
              <a:t> </a:t>
            </a:r>
            <a:r>
              <a:rPr lang="en-US" sz="1600" dirty="0" err="1"/>
              <a:t>misliti</a:t>
            </a:r>
            <a:r>
              <a:rPr lang="en-US" sz="1600" dirty="0"/>
              <a:t>, a ne </a:t>
            </a:r>
            <a:r>
              <a:rPr lang="en-US" sz="1600" dirty="0" err="1"/>
              <a:t>govoriti</a:t>
            </a:r>
            <a:r>
              <a:rPr lang="en-US" sz="1600" dirty="0"/>
              <a:t>, pa se </a:t>
            </a:r>
            <a:r>
              <a:rPr lang="en-US" sz="1600" dirty="0" err="1"/>
              <a:t>sve</a:t>
            </a:r>
            <a:r>
              <a:rPr lang="en-US" sz="1600" dirty="0"/>
              <a:t> </a:t>
            </a:r>
            <a:r>
              <a:rPr lang="en-US" sz="1600" dirty="0" err="1"/>
              <a:t>odigrava</a:t>
            </a:r>
            <a:r>
              <a:rPr lang="en-US" sz="1600" dirty="0"/>
              <a:t> u </a:t>
            </a:r>
            <a:r>
              <a:rPr lang="en-US" sz="1600" dirty="0" err="1"/>
              <a:t>snu</a:t>
            </a:r>
            <a:r>
              <a:rPr lang="en-US" sz="1600" dirty="0"/>
              <a:t> </a:t>
            </a:r>
            <a:r>
              <a:rPr lang="en-US" sz="1600" dirty="0" err="1"/>
              <a:t>Vuka</a:t>
            </a:r>
            <a:r>
              <a:rPr lang="en-US" sz="1600" dirty="0"/>
              <a:t> </a:t>
            </a:r>
            <a:r>
              <a:rPr lang="en-US" sz="1600" dirty="0" err="1"/>
              <a:t>Mandušića</a:t>
            </a:r>
            <a:r>
              <a:rPr lang="en-US" sz="1600" dirty="0"/>
              <a:t>. </a:t>
            </a:r>
            <a:r>
              <a:rPr lang="en-US" sz="1600" dirty="0" err="1" smtClean="0"/>
              <a:t>Knez</a:t>
            </a:r>
            <a:r>
              <a:rPr lang="en-US" sz="1600" dirty="0" smtClean="0"/>
              <a:t> </a:t>
            </a:r>
            <a:r>
              <a:rPr lang="en-US" sz="1600" dirty="0" err="1"/>
              <a:t>Janko</a:t>
            </a:r>
            <a:r>
              <a:rPr lang="en-US" sz="1600" dirty="0"/>
              <a:t> i </a:t>
            </a:r>
            <a:r>
              <a:rPr lang="en-US" sz="1600" dirty="0" err="1" smtClean="0"/>
              <a:t>knez</a:t>
            </a:r>
            <a:r>
              <a:rPr lang="en-US" sz="1600" dirty="0" smtClean="0"/>
              <a:t> Rogan </a:t>
            </a:r>
            <a:r>
              <a:rPr lang="en-US" sz="1600" dirty="0" err="1"/>
              <a:t>ga</a:t>
            </a:r>
            <a:r>
              <a:rPr lang="en-US" sz="1600" dirty="0"/>
              <a:t> </a:t>
            </a:r>
            <a:r>
              <a:rPr lang="en-US" sz="1600" dirty="0" err="1"/>
              <a:t>navode</a:t>
            </a:r>
            <a:r>
              <a:rPr lang="en-US" sz="1600" dirty="0"/>
              <a:t> da </a:t>
            </a:r>
            <a:r>
              <a:rPr lang="en-US" sz="1600" dirty="0" err="1"/>
              <a:t>priča</a:t>
            </a:r>
            <a:r>
              <a:rPr lang="en-US" sz="1600" dirty="0"/>
              <a:t> u </a:t>
            </a:r>
            <a:r>
              <a:rPr lang="en-US" sz="1600" dirty="0" err="1"/>
              <a:t>snu</a:t>
            </a:r>
            <a:r>
              <a:rPr lang="en-US" sz="1600" dirty="0"/>
              <a:t>, </a:t>
            </a:r>
            <a:r>
              <a:rPr lang="en-US" sz="1600" dirty="0" err="1"/>
              <a:t>gdje</a:t>
            </a:r>
            <a:r>
              <a:rPr lang="en-US" sz="1600" dirty="0"/>
              <a:t> on </a:t>
            </a:r>
            <a:r>
              <a:rPr lang="en-US" sz="1600" dirty="0" err="1"/>
              <a:t>opisuje</a:t>
            </a:r>
            <a:r>
              <a:rPr lang="en-US" sz="1600" dirty="0"/>
              <a:t> </a:t>
            </a:r>
            <a:r>
              <a:rPr lang="en-US" sz="1600" dirty="0" err="1"/>
              <a:t>ljepotu</a:t>
            </a:r>
            <a:r>
              <a:rPr lang="en-US" sz="1600" dirty="0"/>
              <a:t> </a:t>
            </a:r>
            <a:r>
              <a:rPr lang="en-US" sz="1600" dirty="0" err="1"/>
              <a:t>ljepotu</a:t>
            </a:r>
            <a:r>
              <a:rPr lang="en-US" sz="1600" dirty="0"/>
              <a:t> </a:t>
            </a:r>
            <a:r>
              <a:rPr lang="en-US" sz="1600" dirty="0" err="1"/>
              <a:t>snahe</a:t>
            </a:r>
            <a:r>
              <a:rPr lang="en-US" sz="1600" dirty="0"/>
              <a:t> </a:t>
            </a:r>
            <a:r>
              <a:rPr lang="en-US" sz="1600" dirty="0" err="1"/>
              <a:t>Milonjića</a:t>
            </a:r>
            <a:r>
              <a:rPr lang="en-US" sz="1600" dirty="0"/>
              <a:t> </a:t>
            </a:r>
            <a:r>
              <a:rPr lang="en-US" sz="1600" dirty="0" err="1"/>
              <a:t>Bana</a:t>
            </a:r>
            <a:r>
              <a:rPr lang="en-US" sz="1600" dirty="0"/>
              <a:t> </a:t>
            </a:r>
            <a:r>
              <a:rPr lang="en-US" sz="1600" dirty="0" err="1"/>
              <a:t>koja</a:t>
            </a:r>
            <a:r>
              <a:rPr lang="en-US" sz="1600" dirty="0"/>
              <a:t> </a:t>
            </a:r>
            <a:r>
              <a:rPr lang="en-US" sz="1600" dirty="0" err="1"/>
              <a:t>ga</a:t>
            </a:r>
            <a:r>
              <a:rPr lang="en-US" sz="1600" dirty="0"/>
              <a:t> je </a:t>
            </a:r>
            <a:r>
              <a:rPr lang="en-US" sz="1600" dirty="0" err="1"/>
              <a:t>opčinila</a:t>
            </a:r>
            <a:r>
              <a:rPr lang="en-US" sz="1600" dirty="0"/>
              <a:t>.</a:t>
            </a:r>
          </a:p>
          <a:p>
            <a:pPr marL="63500" indent="0">
              <a:buNone/>
            </a:pPr>
            <a:r>
              <a:rPr lang="en-US" sz="1600" dirty="0" err="1"/>
              <a:t>Vrhunac</a:t>
            </a:r>
            <a:r>
              <a:rPr lang="en-US" sz="1600" dirty="0"/>
              <a:t> </a:t>
            </a:r>
            <a:r>
              <a:rPr lang="en-US" sz="1600" dirty="0" err="1"/>
              <a:t>opisa</a:t>
            </a:r>
            <a:r>
              <a:rPr lang="en-US" sz="1600" dirty="0"/>
              <a:t> </a:t>
            </a:r>
            <a:r>
              <a:rPr lang="en-US" sz="1600" dirty="0" err="1"/>
              <a:t>ogleda</a:t>
            </a:r>
            <a:r>
              <a:rPr lang="en-US" sz="1600" dirty="0"/>
              <a:t> se u </a:t>
            </a:r>
            <a:r>
              <a:rPr lang="en-US" sz="1600" dirty="0" err="1"/>
              <a:t>riječima</a:t>
            </a:r>
            <a:r>
              <a:rPr lang="en-US" sz="1600" dirty="0"/>
              <a:t> </a:t>
            </a:r>
            <a:r>
              <a:rPr lang="en-US" sz="1600" dirty="0" err="1"/>
              <a:t>gdje</a:t>
            </a:r>
            <a:r>
              <a:rPr lang="en-US" sz="1600" dirty="0"/>
              <a:t> on </a:t>
            </a:r>
            <a:r>
              <a:rPr lang="en-US" sz="1600" dirty="0" err="1"/>
              <a:t>kazuje</a:t>
            </a:r>
            <a:r>
              <a:rPr lang="en-US" sz="1600" dirty="0"/>
              <a:t> da </a:t>
            </a:r>
            <a:r>
              <a:rPr lang="en-US" sz="1600" dirty="0" err="1"/>
              <a:t>zavidi</a:t>
            </a:r>
            <a:r>
              <a:rPr lang="en-US" sz="1600" dirty="0"/>
              <a:t> </a:t>
            </a:r>
            <a:r>
              <a:rPr lang="en-US" sz="1600" dirty="0" err="1"/>
              <a:t>Andriji</a:t>
            </a:r>
            <a:r>
              <a:rPr lang="en-US" sz="1600" dirty="0"/>
              <a:t> </a:t>
            </a:r>
            <a:r>
              <a:rPr lang="en-US" sz="1600" dirty="0" err="1"/>
              <a:t>koji</a:t>
            </a:r>
            <a:r>
              <a:rPr lang="en-US" sz="1600" dirty="0"/>
              <a:t> je </a:t>
            </a:r>
            <a:r>
              <a:rPr lang="en-US" sz="1600" dirty="0" err="1"/>
              <a:t>poginuo</a:t>
            </a:r>
            <a:r>
              <a:rPr lang="en-US" sz="1600" dirty="0"/>
              <a:t> </a:t>
            </a:r>
            <a:r>
              <a:rPr lang="en-US" sz="1600" dirty="0" err="1"/>
              <a:t>jer</a:t>
            </a:r>
            <a:r>
              <a:rPr lang="en-US" sz="1600" dirty="0"/>
              <a:t> </a:t>
            </a:r>
            <a:r>
              <a:rPr lang="en-US" sz="1600" dirty="0" err="1"/>
              <a:t>ga</a:t>
            </a:r>
            <a:r>
              <a:rPr lang="en-US" sz="1600" dirty="0"/>
              <a:t> je </a:t>
            </a:r>
            <a:r>
              <a:rPr lang="en-US" sz="1600" dirty="0" err="1"/>
              <a:t>ožalila</a:t>
            </a:r>
            <a:r>
              <a:rPr lang="en-US" sz="1600" dirty="0"/>
              <a:t> </a:t>
            </a:r>
            <a:r>
              <a:rPr lang="en-US" sz="1600" dirty="0" err="1"/>
              <a:t>žena</a:t>
            </a:r>
            <a:r>
              <a:rPr lang="en-US" sz="1600" dirty="0"/>
              <a:t> </a:t>
            </a:r>
            <a:r>
              <a:rPr lang="en-US" sz="1600" dirty="0" err="1" smtClean="0"/>
              <a:t>takve</a:t>
            </a:r>
            <a:r>
              <a:rPr lang="en-US" sz="1600" dirty="0" smtClean="0"/>
              <a:t> </a:t>
            </a:r>
            <a:r>
              <a:rPr lang="en-US" sz="1600" dirty="0" err="1" smtClean="0"/>
              <a:t>ljepote</a:t>
            </a:r>
            <a:r>
              <a:rPr lang="en-US" sz="1600" dirty="0"/>
              <a:t>. </a:t>
            </a:r>
            <a:r>
              <a:rPr lang="en-US" sz="1600" dirty="0" err="1"/>
              <a:t>Interesantna</a:t>
            </a:r>
            <a:r>
              <a:rPr lang="en-US" sz="1600" dirty="0"/>
              <a:t> je </a:t>
            </a:r>
            <a:r>
              <a:rPr lang="en-US" sz="1600" dirty="0" err="1" smtClean="0"/>
              <a:t>reakcija</a:t>
            </a:r>
            <a:r>
              <a:rPr lang="en-US" sz="1600" dirty="0" smtClean="0"/>
              <a:t> </a:t>
            </a:r>
            <a:r>
              <a:rPr lang="en-US" sz="1600" dirty="0" err="1"/>
              <a:t>koja</a:t>
            </a:r>
            <a:r>
              <a:rPr lang="en-US" sz="1600" dirty="0"/>
              <a:t> je </a:t>
            </a:r>
            <a:r>
              <a:rPr lang="en-US" sz="1600" dirty="0" err="1"/>
              <a:t>tipična</a:t>
            </a:r>
            <a:r>
              <a:rPr lang="en-US" sz="1600" dirty="0"/>
              <a:t> </a:t>
            </a:r>
            <a:r>
              <a:rPr lang="en-US" sz="1600" dirty="0" err="1"/>
              <a:t>za</a:t>
            </a:r>
            <a:r>
              <a:rPr lang="en-US" sz="1600" dirty="0"/>
              <a:t> </a:t>
            </a:r>
            <a:r>
              <a:rPr lang="en-US" sz="1600" dirty="0" err="1"/>
              <a:t>muškarce</a:t>
            </a:r>
            <a:r>
              <a:rPr lang="en-US" sz="1600" dirty="0"/>
              <a:t> u tom </a:t>
            </a:r>
            <a:r>
              <a:rPr lang="en-US" sz="1600" dirty="0" err="1"/>
              <a:t>vremenu</a:t>
            </a:r>
            <a:r>
              <a:rPr lang="en-US" sz="1600" dirty="0"/>
              <a:t>, </a:t>
            </a:r>
            <a:r>
              <a:rPr lang="en-US" sz="1600" dirty="0" err="1"/>
              <a:t>oni</a:t>
            </a:r>
            <a:r>
              <a:rPr lang="en-US" sz="1600" dirty="0"/>
              <a:t> mu </a:t>
            </a:r>
            <a:r>
              <a:rPr lang="en-US" sz="1600" dirty="0" err="1"/>
              <a:t>kažu</a:t>
            </a:r>
            <a:r>
              <a:rPr lang="en-US" sz="1600" dirty="0"/>
              <a:t> da </a:t>
            </a:r>
            <a:r>
              <a:rPr lang="en-US" sz="1600" dirty="0" smtClean="0"/>
              <a:t>je </a:t>
            </a:r>
            <a:r>
              <a:rPr lang="en-US" sz="1600" dirty="0" err="1" smtClean="0"/>
              <a:t>podjetinjio</a:t>
            </a:r>
            <a:r>
              <a:rPr lang="en-US" sz="1600" dirty="0" smtClean="0"/>
              <a:t> </a:t>
            </a:r>
            <a:r>
              <a:rPr lang="en-US" sz="1600" dirty="0"/>
              <a:t>i </a:t>
            </a:r>
            <a:r>
              <a:rPr lang="en-US" sz="1600" dirty="0" err="1"/>
              <a:t>neće</a:t>
            </a:r>
            <a:r>
              <a:rPr lang="en-US" sz="1600" dirty="0"/>
              <a:t> </a:t>
            </a:r>
            <a:r>
              <a:rPr lang="en-US" sz="1600" dirty="0" err="1"/>
              <a:t>više</a:t>
            </a:r>
            <a:r>
              <a:rPr lang="en-US" sz="1600" dirty="0"/>
              <a:t> da </a:t>
            </a:r>
            <a:r>
              <a:rPr lang="en-US" sz="1600" dirty="0" err="1"/>
              <a:t>ga</a:t>
            </a:r>
            <a:r>
              <a:rPr lang="en-US" sz="1600" dirty="0"/>
              <a:t> </a:t>
            </a:r>
            <a:r>
              <a:rPr lang="en-US" sz="1600" dirty="0" err="1"/>
              <a:t>ispituju</a:t>
            </a:r>
            <a:r>
              <a:rPr lang="en-US" sz="1600" dirty="0"/>
              <a:t> </a:t>
            </a:r>
            <a:r>
              <a:rPr lang="en-US" sz="1600" dirty="0" err="1"/>
              <a:t>dok</a:t>
            </a:r>
            <a:r>
              <a:rPr lang="en-US" sz="1600" dirty="0"/>
              <a:t> se </a:t>
            </a:r>
            <a:r>
              <a:rPr lang="en-US" sz="1600" dirty="0" err="1"/>
              <a:t>nije</a:t>
            </a:r>
            <a:r>
              <a:rPr lang="en-US" sz="1600" dirty="0"/>
              <a:t> </a:t>
            </a:r>
            <a:r>
              <a:rPr lang="en-US" sz="1600" dirty="0" err="1"/>
              <a:t>još</a:t>
            </a:r>
            <a:r>
              <a:rPr lang="en-US" sz="1600" dirty="0"/>
              <a:t> „</a:t>
            </a:r>
            <a:r>
              <a:rPr lang="en-US" sz="1600" dirty="0" err="1"/>
              <a:t>izbleja</a:t>
            </a:r>
            <a:r>
              <a:rPr lang="en-US" sz="1600" dirty="0"/>
              <a:t>“.</a:t>
            </a:r>
          </a:p>
        </p:txBody>
      </p:sp>
    </p:spTree>
    <p:extLst>
      <p:ext uri="{BB962C8B-B14F-4D97-AF65-F5344CB8AC3E}">
        <p14:creationId xmlns:p14="http://schemas.microsoft.com/office/powerpoint/2010/main" val="26366449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3EE611-9B05-4737-BB9E-6F7EDCB36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8575" y="608016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JEZIK I STIL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D9BC65C-6742-48CB-BCE7-CF963AF06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1415" y="1050600"/>
            <a:ext cx="3846405" cy="3042300"/>
          </a:xfrm>
        </p:spPr>
        <p:txBody>
          <a:bodyPr/>
          <a:lstStyle/>
          <a:p>
            <a:pPr algn="ctr"/>
            <a:endParaRPr lang="en-US" sz="1600" dirty="0"/>
          </a:p>
          <a:p>
            <a:pPr marL="63500" indent="0" algn="ctr">
              <a:buNone/>
            </a:pPr>
            <a:r>
              <a:rPr lang="en-US" sz="1600" b="1" dirty="0"/>
              <a:t>,,Gorski </a:t>
            </a:r>
            <a:r>
              <a:rPr lang="en-US" sz="1600" b="1" dirty="0" err="1"/>
              <a:t>vijenac</a:t>
            </a:r>
            <a:r>
              <a:rPr lang="en-US" sz="1600" b="1" dirty="0"/>
              <a:t>’’</a:t>
            </a:r>
            <a:r>
              <a:rPr lang="sr-Latn-ME" sz="1600" dirty="0"/>
              <a:t> </a:t>
            </a:r>
            <a:r>
              <a:rPr lang="en-US" sz="1600" dirty="0"/>
              <a:t>se u </a:t>
            </a:r>
            <a:r>
              <a:rPr lang="en-US" sz="1600" dirty="0" err="1"/>
              <a:t>velikoj</a:t>
            </a:r>
            <a:r>
              <a:rPr lang="en-US" sz="1600" dirty="0"/>
              <a:t> </a:t>
            </a:r>
            <a:r>
              <a:rPr lang="en-US" sz="1600" dirty="0" err="1"/>
              <a:t>mjeri</a:t>
            </a:r>
            <a:r>
              <a:rPr lang="en-US" sz="1600" dirty="0"/>
              <a:t> </a:t>
            </a:r>
            <a:r>
              <a:rPr lang="en-US" sz="1600" dirty="0" err="1"/>
              <a:t>oslanja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jezik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stil</a:t>
            </a:r>
            <a:r>
              <a:rPr lang="en-US" sz="1600" dirty="0"/>
              <a:t> </a:t>
            </a:r>
            <a:r>
              <a:rPr lang="en-US" sz="1600" dirty="0" err="1"/>
              <a:t>narodne</a:t>
            </a:r>
            <a:r>
              <a:rPr lang="en-US" sz="1600" dirty="0"/>
              <a:t> </a:t>
            </a:r>
            <a:r>
              <a:rPr lang="en-US" sz="1600" dirty="0" err="1"/>
              <a:t>poezije</a:t>
            </a:r>
            <a:endParaRPr lang="en-US" sz="1600" dirty="0"/>
          </a:p>
          <a:p>
            <a:pPr marL="63500" indent="0" algn="ctr">
              <a:buNone/>
            </a:pPr>
            <a:r>
              <a:rPr lang="sr-Latn-ME" sz="1600" dirty="0"/>
              <a:t/>
            </a:r>
            <a:br>
              <a:rPr lang="sr-Latn-ME" sz="1600" dirty="0"/>
            </a:br>
            <a:r>
              <a:rPr lang="en-US" sz="1600" dirty="0" err="1"/>
              <a:t>Stilski</a:t>
            </a:r>
            <a:r>
              <a:rPr lang="en-US" sz="1600" dirty="0"/>
              <a:t> </a:t>
            </a:r>
            <a:r>
              <a:rPr lang="en-US" sz="1600" dirty="0" err="1"/>
              <a:t>izrazi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slike</a:t>
            </a:r>
            <a:r>
              <a:rPr lang="en-US" sz="1600" dirty="0"/>
              <a:t>, </a:t>
            </a:r>
            <a:r>
              <a:rPr lang="en-US" sz="1600" dirty="0" err="1"/>
              <a:t>metafora</a:t>
            </a:r>
            <a:r>
              <a:rPr lang="en-US" sz="1600" dirty="0"/>
              <a:t>, </a:t>
            </a:r>
            <a:r>
              <a:rPr lang="en-US" sz="1600" dirty="0" err="1"/>
              <a:t>simboli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dr. </a:t>
            </a:r>
            <a:r>
              <a:rPr lang="en-US" sz="1600" dirty="0" err="1"/>
              <a:t>najvećim</a:t>
            </a:r>
            <a:r>
              <a:rPr lang="en-US" sz="1600" dirty="0"/>
              <a:t> </a:t>
            </a:r>
            <a:r>
              <a:rPr lang="en-US" sz="1600" dirty="0" err="1"/>
              <a:t>dijelom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iz</a:t>
            </a:r>
            <a:r>
              <a:rPr lang="en-US" sz="1600" dirty="0"/>
              <a:t> :</a:t>
            </a:r>
          </a:p>
          <a:p>
            <a:pPr marL="63500" indent="0" algn="ctr">
              <a:buNone/>
            </a:pPr>
            <a:r>
              <a:rPr lang="sr-Latn-ME" sz="1600" i="1" dirty="0"/>
              <a:t/>
            </a:r>
            <a:br>
              <a:rPr lang="sr-Latn-ME" sz="1600" i="1" dirty="0"/>
            </a:br>
            <a:r>
              <a:rPr lang="sr-Latn-ME" sz="1600" b="1" i="1" dirty="0"/>
              <a:t>- R</a:t>
            </a:r>
            <a:r>
              <a:rPr lang="en-US" sz="1600" b="1" i="1" dirty="0" err="1"/>
              <a:t>eligijske</a:t>
            </a:r>
            <a:r>
              <a:rPr lang="en-US" sz="1600" b="1" i="1" dirty="0"/>
              <a:t> literature (</a:t>
            </a:r>
            <a:r>
              <a:rPr lang="en-US" sz="1600" b="1" i="1" dirty="0" err="1"/>
              <a:t>hrišćanske</a:t>
            </a:r>
            <a:r>
              <a:rPr lang="en-US" sz="1600" b="1" i="1" dirty="0"/>
              <a:t>, </a:t>
            </a:r>
            <a:r>
              <a:rPr lang="en-US" sz="1600" b="1" i="1" dirty="0" err="1"/>
              <a:t>muhamedanske</a:t>
            </a:r>
            <a:r>
              <a:rPr lang="en-US" sz="1600" b="1" i="1" dirty="0"/>
              <a:t> </a:t>
            </a:r>
            <a:r>
              <a:rPr lang="en-US" sz="1600" b="1" i="1" dirty="0" err="1"/>
              <a:t>i</a:t>
            </a:r>
            <a:r>
              <a:rPr lang="en-US" sz="1600" b="1" i="1" dirty="0"/>
              <a:t> </a:t>
            </a:r>
            <a:r>
              <a:rPr lang="en-US" sz="1600" b="1" i="1" dirty="0" err="1"/>
              <a:t>hebrejske</a:t>
            </a:r>
            <a:r>
              <a:rPr lang="en-US" sz="1600" b="1" i="1" dirty="0"/>
              <a:t>)</a:t>
            </a:r>
          </a:p>
          <a:p>
            <a:pPr marL="63500" indent="0" algn="ctr">
              <a:buNone/>
            </a:pPr>
            <a:r>
              <a:rPr lang="sr-Latn-ME" sz="1600" b="1" i="1" dirty="0"/>
              <a:t>- </a:t>
            </a:r>
            <a:r>
              <a:rPr lang="en-US" sz="1600" b="1" i="1" dirty="0" err="1"/>
              <a:t>Antičke</a:t>
            </a:r>
            <a:r>
              <a:rPr lang="en-US" sz="1600" b="1" i="1" dirty="0"/>
              <a:t> </a:t>
            </a:r>
            <a:r>
              <a:rPr lang="en-US" sz="1600" b="1" i="1" dirty="0" err="1"/>
              <a:t>umjetnosti</a:t>
            </a:r>
            <a:endParaRPr lang="en-US" sz="1600" b="1" i="1" dirty="0"/>
          </a:p>
          <a:p>
            <a:pPr marL="63500" indent="0" algn="ctr">
              <a:buNone/>
            </a:pPr>
            <a:r>
              <a:rPr lang="sr-Latn-ME" sz="1600" b="1" i="1" dirty="0"/>
              <a:t>- </a:t>
            </a:r>
            <a:r>
              <a:rPr lang="en-US" sz="1600" b="1" i="1" dirty="0" err="1"/>
              <a:t>Narodne</a:t>
            </a:r>
            <a:r>
              <a:rPr lang="en-US" sz="1600" b="1" i="1" dirty="0"/>
              <a:t> </a:t>
            </a:r>
            <a:r>
              <a:rPr lang="en-US" sz="1600" b="1" i="1" dirty="0" err="1"/>
              <a:t>epike</a:t>
            </a:r>
            <a:endParaRPr lang="en-US" sz="1600" b="1" i="1" dirty="0"/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900861A-3116-477B-ACEC-857B438973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29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96DB6CF-40E0-407B-B5BC-CE751E3A8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808" y="1398924"/>
            <a:ext cx="3137272" cy="3093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9839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2313991" y="541176"/>
            <a:ext cx="5906277" cy="3732244"/>
          </a:xfrm>
        </p:spPr>
        <p:txBody>
          <a:bodyPr/>
          <a:lstStyle/>
          <a:p>
            <a:pPr marL="38100" indent="0">
              <a:buNone/>
            </a:pPr>
            <a:endParaRPr lang="en-US" sz="1400" b="0" dirty="0" smtClean="0">
              <a:solidFill>
                <a:srgbClr val="FF0000"/>
              </a:solidFill>
            </a:endParaRPr>
          </a:p>
          <a:p>
            <a:pPr marL="38100" indent="0">
              <a:buNone/>
            </a:pPr>
            <a:r>
              <a:rPr lang="en-US" sz="1400" b="0" dirty="0" err="1" smtClean="0">
                <a:solidFill>
                  <a:srgbClr val="FF0000"/>
                </a:solidFill>
              </a:rPr>
              <a:t>Čašu</a:t>
            </a:r>
            <a:r>
              <a:rPr lang="en-US" sz="1400" b="0" dirty="0" smtClean="0">
                <a:solidFill>
                  <a:srgbClr val="FF0000"/>
                </a:solidFill>
              </a:rPr>
              <a:t> </a:t>
            </a:r>
            <a:r>
              <a:rPr lang="en-US" sz="1400" b="0" dirty="0" err="1">
                <a:solidFill>
                  <a:srgbClr val="FF0000"/>
                </a:solidFill>
              </a:rPr>
              <a:t>meda</a:t>
            </a:r>
            <a:r>
              <a:rPr lang="en-US" sz="1400" b="0" dirty="0">
                <a:solidFill>
                  <a:srgbClr val="FF0000"/>
                </a:solidFill>
              </a:rPr>
              <a:t> </a:t>
            </a:r>
            <a:r>
              <a:rPr lang="en-US" sz="1400" b="0" dirty="0" err="1">
                <a:solidFill>
                  <a:srgbClr val="FF0000"/>
                </a:solidFill>
              </a:rPr>
              <a:t>jošt</a:t>
            </a:r>
            <a:r>
              <a:rPr lang="en-US" sz="1400" b="0" dirty="0">
                <a:solidFill>
                  <a:srgbClr val="FF0000"/>
                </a:solidFill>
              </a:rPr>
              <a:t> </a:t>
            </a:r>
            <a:r>
              <a:rPr lang="en-US" sz="1400" b="0" dirty="0" err="1">
                <a:solidFill>
                  <a:srgbClr val="FF0000"/>
                </a:solidFill>
              </a:rPr>
              <a:t>niko</a:t>
            </a:r>
            <a:r>
              <a:rPr lang="en-US" sz="1400" b="0" dirty="0">
                <a:solidFill>
                  <a:srgbClr val="FF0000"/>
                </a:solidFill>
              </a:rPr>
              <a:t> ne </a:t>
            </a:r>
            <a:r>
              <a:rPr lang="en-US" sz="1400" b="0" dirty="0" err="1">
                <a:solidFill>
                  <a:srgbClr val="FF0000"/>
                </a:solidFill>
              </a:rPr>
              <a:t>popi</a:t>
            </a:r>
            <a:r>
              <a:rPr lang="en-US" sz="1400" dirty="0">
                <a:solidFill>
                  <a:srgbClr val="FF0000"/>
                </a:solidFill>
              </a:rPr>
              <a:t/>
            </a:r>
            <a:br>
              <a:rPr lang="en-US" sz="1400" dirty="0">
                <a:solidFill>
                  <a:srgbClr val="FF0000"/>
                </a:solidFill>
              </a:rPr>
            </a:br>
            <a:r>
              <a:rPr lang="en-US" sz="1400" b="0" dirty="0" err="1">
                <a:solidFill>
                  <a:srgbClr val="FF0000"/>
                </a:solidFill>
              </a:rPr>
              <a:t>što</a:t>
            </a:r>
            <a:r>
              <a:rPr lang="en-US" sz="1400" b="0" dirty="0">
                <a:solidFill>
                  <a:srgbClr val="FF0000"/>
                </a:solidFill>
              </a:rPr>
              <a:t> je </a:t>
            </a:r>
            <a:r>
              <a:rPr lang="en-US" sz="1400" b="0" dirty="0" err="1">
                <a:solidFill>
                  <a:srgbClr val="FF0000"/>
                </a:solidFill>
              </a:rPr>
              <a:t>čašom</a:t>
            </a:r>
            <a:r>
              <a:rPr lang="en-US" sz="1400" b="0" dirty="0">
                <a:solidFill>
                  <a:srgbClr val="FF0000"/>
                </a:solidFill>
              </a:rPr>
              <a:t> </a:t>
            </a:r>
            <a:r>
              <a:rPr lang="en-US" sz="1400" b="0" dirty="0" err="1">
                <a:solidFill>
                  <a:srgbClr val="FF0000"/>
                </a:solidFill>
              </a:rPr>
              <a:t>žuči</a:t>
            </a:r>
            <a:r>
              <a:rPr lang="en-US" sz="1400" b="0" dirty="0">
                <a:solidFill>
                  <a:srgbClr val="FF0000"/>
                </a:solidFill>
              </a:rPr>
              <a:t> ne </a:t>
            </a:r>
            <a:r>
              <a:rPr lang="en-US" sz="1400" b="0" dirty="0" err="1">
                <a:solidFill>
                  <a:srgbClr val="FF0000"/>
                </a:solidFill>
              </a:rPr>
              <a:t>zagrči</a:t>
            </a:r>
            <a:r>
              <a:rPr lang="en-US" sz="1400" b="0" dirty="0">
                <a:solidFill>
                  <a:srgbClr val="FF0000"/>
                </a:solidFill>
              </a:rPr>
              <a:t>;</a:t>
            </a:r>
            <a:r>
              <a:rPr lang="en-US" sz="1400" dirty="0">
                <a:solidFill>
                  <a:srgbClr val="FF0000"/>
                </a:solidFill>
              </a:rPr>
              <a:t/>
            </a:r>
            <a:br>
              <a:rPr lang="en-US" sz="1400" dirty="0">
                <a:solidFill>
                  <a:srgbClr val="FF0000"/>
                </a:solidFill>
              </a:rPr>
            </a:br>
            <a:r>
              <a:rPr lang="en-US" sz="1400" b="0" dirty="0" err="1">
                <a:solidFill>
                  <a:srgbClr val="FF0000"/>
                </a:solidFill>
              </a:rPr>
              <a:t>čaša</a:t>
            </a:r>
            <a:r>
              <a:rPr lang="en-US" sz="1400" b="0" dirty="0">
                <a:solidFill>
                  <a:srgbClr val="FF0000"/>
                </a:solidFill>
              </a:rPr>
              <a:t> </a:t>
            </a:r>
            <a:r>
              <a:rPr lang="en-US" sz="1400" b="0" dirty="0" err="1">
                <a:solidFill>
                  <a:srgbClr val="FF0000"/>
                </a:solidFill>
              </a:rPr>
              <a:t>žuči</a:t>
            </a:r>
            <a:r>
              <a:rPr lang="en-US" sz="1400" b="0" dirty="0">
                <a:solidFill>
                  <a:srgbClr val="FF0000"/>
                </a:solidFill>
              </a:rPr>
              <a:t> </a:t>
            </a:r>
            <a:r>
              <a:rPr lang="en-US" sz="1400" b="0" dirty="0" err="1">
                <a:solidFill>
                  <a:srgbClr val="FF0000"/>
                </a:solidFill>
              </a:rPr>
              <a:t>ište</a:t>
            </a:r>
            <a:r>
              <a:rPr lang="en-US" sz="1400" b="0" dirty="0">
                <a:solidFill>
                  <a:srgbClr val="FF0000"/>
                </a:solidFill>
              </a:rPr>
              <a:t> </a:t>
            </a:r>
            <a:r>
              <a:rPr lang="en-US" sz="1400" b="0" dirty="0" err="1">
                <a:solidFill>
                  <a:srgbClr val="FF0000"/>
                </a:solidFill>
              </a:rPr>
              <a:t>čašu</a:t>
            </a:r>
            <a:r>
              <a:rPr lang="en-US" sz="1400" b="0" dirty="0">
                <a:solidFill>
                  <a:srgbClr val="FF0000"/>
                </a:solidFill>
              </a:rPr>
              <a:t> </a:t>
            </a:r>
            <a:r>
              <a:rPr lang="en-US" sz="1400" b="0" dirty="0" err="1" smtClean="0">
                <a:solidFill>
                  <a:srgbClr val="FF0000"/>
                </a:solidFill>
              </a:rPr>
              <a:t>meda</a:t>
            </a:r>
            <a:r>
              <a:rPr lang="sr-Latn-ME" sz="1400" b="0" dirty="0" smtClean="0">
                <a:solidFill>
                  <a:srgbClr val="FF0000"/>
                </a:solidFill>
              </a:rPr>
              <a:t>...</a:t>
            </a:r>
            <a:endParaRPr lang="en-US" sz="1400" b="0" dirty="0" smtClean="0">
              <a:solidFill>
                <a:srgbClr val="FF0000"/>
              </a:solidFill>
            </a:endParaRPr>
          </a:p>
          <a:p>
            <a:pPr marL="38100" indent="0">
              <a:buNone/>
            </a:pPr>
            <a:r>
              <a:rPr lang="en-US" sz="1400" dirty="0">
                <a:solidFill>
                  <a:srgbClr val="7030A0"/>
                </a:solidFill>
              </a:rPr>
              <a:t/>
            </a:r>
            <a:br>
              <a:rPr lang="en-US" sz="1400" dirty="0">
                <a:solidFill>
                  <a:srgbClr val="7030A0"/>
                </a:solidFill>
              </a:rPr>
            </a:br>
            <a:r>
              <a:rPr lang="en-US" sz="1400" b="0" dirty="0" err="1" smtClean="0">
                <a:solidFill>
                  <a:srgbClr val="C00000"/>
                </a:solidFill>
              </a:rPr>
              <a:t>Tvrd</a:t>
            </a:r>
            <a:r>
              <a:rPr lang="en-US" sz="1400" b="0" dirty="0" smtClean="0">
                <a:solidFill>
                  <a:srgbClr val="C00000"/>
                </a:solidFill>
              </a:rPr>
              <a:t> </a:t>
            </a:r>
            <a:r>
              <a:rPr lang="en-US" sz="1400" b="0" dirty="0">
                <a:solidFill>
                  <a:srgbClr val="C00000"/>
                </a:solidFill>
              </a:rPr>
              <a:t>je </a:t>
            </a:r>
            <a:r>
              <a:rPr lang="en-US" sz="1400" b="0" dirty="0" err="1">
                <a:solidFill>
                  <a:srgbClr val="C00000"/>
                </a:solidFill>
              </a:rPr>
              <a:t>orah</a:t>
            </a:r>
            <a:r>
              <a:rPr lang="en-US" sz="1400" b="0" dirty="0">
                <a:solidFill>
                  <a:srgbClr val="C00000"/>
                </a:solidFill>
              </a:rPr>
              <a:t> </a:t>
            </a:r>
            <a:r>
              <a:rPr lang="en-US" sz="1400" b="0" dirty="0" err="1">
                <a:solidFill>
                  <a:srgbClr val="C00000"/>
                </a:solidFill>
              </a:rPr>
              <a:t>voćka</a:t>
            </a:r>
            <a:r>
              <a:rPr lang="en-US" sz="1400" b="0" dirty="0">
                <a:solidFill>
                  <a:srgbClr val="C00000"/>
                </a:solidFill>
              </a:rPr>
              <a:t> </a:t>
            </a:r>
            <a:r>
              <a:rPr lang="en-US" sz="1400" b="0" dirty="0" err="1">
                <a:solidFill>
                  <a:srgbClr val="C00000"/>
                </a:solidFill>
              </a:rPr>
              <a:t>čudnovata</a:t>
            </a:r>
            <a:r>
              <a:rPr lang="en-US" sz="1400" b="0" dirty="0">
                <a:solidFill>
                  <a:srgbClr val="C00000"/>
                </a:solidFill>
              </a:rPr>
              <a:t>,</a:t>
            </a:r>
            <a:r>
              <a:rPr lang="en-US" sz="1400" dirty="0">
                <a:solidFill>
                  <a:srgbClr val="C00000"/>
                </a:solidFill>
              </a:rPr>
              <a:t/>
            </a:r>
            <a:br>
              <a:rPr lang="en-US" sz="1400" dirty="0">
                <a:solidFill>
                  <a:srgbClr val="C00000"/>
                </a:solidFill>
              </a:rPr>
            </a:br>
            <a:r>
              <a:rPr lang="en-US" sz="1400" b="0" dirty="0">
                <a:solidFill>
                  <a:srgbClr val="C00000"/>
                </a:solidFill>
              </a:rPr>
              <a:t>ne </a:t>
            </a:r>
            <a:r>
              <a:rPr lang="en-US" sz="1400" b="0" dirty="0" err="1">
                <a:solidFill>
                  <a:srgbClr val="C00000"/>
                </a:solidFill>
              </a:rPr>
              <a:t>slomi</a:t>
            </a:r>
            <a:r>
              <a:rPr lang="en-US" sz="1400" b="0" dirty="0">
                <a:solidFill>
                  <a:srgbClr val="C00000"/>
                </a:solidFill>
              </a:rPr>
              <a:t> </a:t>
            </a:r>
            <a:r>
              <a:rPr lang="en-US" sz="1400" b="0" dirty="0" err="1">
                <a:solidFill>
                  <a:srgbClr val="C00000"/>
                </a:solidFill>
              </a:rPr>
              <a:t>ga</a:t>
            </a:r>
            <a:r>
              <a:rPr lang="en-US" sz="1400" b="0" dirty="0">
                <a:solidFill>
                  <a:srgbClr val="C00000"/>
                </a:solidFill>
              </a:rPr>
              <a:t>, al' </a:t>
            </a:r>
            <a:r>
              <a:rPr lang="en-US" sz="1400" b="0" dirty="0" err="1">
                <a:solidFill>
                  <a:srgbClr val="C00000"/>
                </a:solidFill>
              </a:rPr>
              <a:t>zube</a:t>
            </a:r>
            <a:r>
              <a:rPr lang="en-US" sz="1400" b="0" dirty="0">
                <a:solidFill>
                  <a:srgbClr val="C00000"/>
                </a:solidFill>
              </a:rPr>
              <a:t> </a:t>
            </a:r>
            <a:r>
              <a:rPr lang="en-US" sz="1400" b="0" dirty="0" err="1">
                <a:solidFill>
                  <a:srgbClr val="C00000"/>
                </a:solidFill>
              </a:rPr>
              <a:t>polomi</a:t>
            </a:r>
            <a:r>
              <a:rPr lang="en-US" sz="1400" b="0" dirty="0">
                <a:solidFill>
                  <a:srgbClr val="C00000"/>
                </a:solidFill>
              </a:rPr>
              <a:t>!</a:t>
            </a:r>
            <a:r>
              <a:rPr lang="en-US" sz="1400" dirty="0">
                <a:solidFill>
                  <a:srgbClr val="C00000"/>
                </a:solidFill>
              </a:rPr>
              <a:t/>
            </a:r>
            <a:br>
              <a:rPr lang="en-US" sz="1400" dirty="0">
                <a:solidFill>
                  <a:srgbClr val="C00000"/>
                </a:solidFill>
              </a:rPr>
            </a:br>
            <a:r>
              <a:rPr lang="en-US" sz="1400" dirty="0">
                <a:solidFill>
                  <a:srgbClr val="C00000"/>
                </a:solidFill>
              </a:rPr>
              <a:t/>
            </a:r>
            <a:br>
              <a:rPr lang="en-US" sz="1400" dirty="0">
                <a:solidFill>
                  <a:srgbClr val="C00000"/>
                </a:solidFill>
              </a:rPr>
            </a:br>
            <a:r>
              <a:rPr lang="en-US" sz="1400" b="0" dirty="0" err="1" smtClean="0">
                <a:solidFill>
                  <a:srgbClr val="FF0000"/>
                </a:solidFill>
              </a:rPr>
              <a:t>Bez</a:t>
            </a:r>
            <a:r>
              <a:rPr lang="en-US" sz="1400" b="0" dirty="0" smtClean="0">
                <a:solidFill>
                  <a:srgbClr val="FF0000"/>
                </a:solidFill>
              </a:rPr>
              <a:t> </a:t>
            </a:r>
            <a:r>
              <a:rPr lang="en-US" sz="1400" b="0" dirty="0" err="1">
                <a:solidFill>
                  <a:srgbClr val="FF0000"/>
                </a:solidFill>
              </a:rPr>
              <a:t>muke</a:t>
            </a:r>
            <a:r>
              <a:rPr lang="en-US" sz="1400" b="0" dirty="0">
                <a:solidFill>
                  <a:srgbClr val="FF0000"/>
                </a:solidFill>
              </a:rPr>
              <a:t> se </a:t>
            </a:r>
            <a:r>
              <a:rPr lang="en-US" sz="1400" b="0" dirty="0" err="1">
                <a:solidFill>
                  <a:srgbClr val="FF0000"/>
                </a:solidFill>
              </a:rPr>
              <a:t>pjesna</a:t>
            </a:r>
            <a:r>
              <a:rPr lang="en-US" sz="1400" b="0" dirty="0">
                <a:solidFill>
                  <a:srgbClr val="FF0000"/>
                </a:solidFill>
              </a:rPr>
              <a:t> ne </a:t>
            </a:r>
            <a:r>
              <a:rPr lang="en-US" sz="1400" b="0" dirty="0" err="1">
                <a:solidFill>
                  <a:srgbClr val="FF0000"/>
                </a:solidFill>
              </a:rPr>
              <a:t>ispoja</a:t>
            </a:r>
            <a:r>
              <a:rPr lang="en-US" sz="1400" b="0" dirty="0">
                <a:solidFill>
                  <a:srgbClr val="FF0000"/>
                </a:solidFill>
              </a:rPr>
              <a:t>,</a:t>
            </a:r>
            <a:r>
              <a:rPr lang="en-US" sz="1400" dirty="0">
                <a:solidFill>
                  <a:srgbClr val="FF0000"/>
                </a:solidFill>
              </a:rPr>
              <a:t/>
            </a:r>
            <a:br>
              <a:rPr lang="en-US" sz="1400" dirty="0">
                <a:solidFill>
                  <a:srgbClr val="FF0000"/>
                </a:solidFill>
              </a:rPr>
            </a:br>
            <a:r>
              <a:rPr lang="en-US" sz="1400" b="0" dirty="0" err="1">
                <a:solidFill>
                  <a:srgbClr val="FF0000"/>
                </a:solidFill>
              </a:rPr>
              <a:t>bez</a:t>
            </a:r>
            <a:r>
              <a:rPr lang="en-US" sz="1400" b="0" dirty="0">
                <a:solidFill>
                  <a:srgbClr val="FF0000"/>
                </a:solidFill>
              </a:rPr>
              <a:t> </a:t>
            </a:r>
            <a:r>
              <a:rPr lang="en-US" sz="1400" b="0" dirty="0" err="1">
                <a:solidFill>
                  <a:srgbClr val="FF0000"/>
                </a:solidFill>
              </a:rPr>
              <a:t>muke</a:t>
            </a:r>
            <a:r>
              <a:rPr lang="en-US" sz="1400" b="0" dirty="0">
                <a:solidFill>
                  <a:srgbClr val="FF0000"/>
                </a:solidFill>
              </a:rPr>
              <a:t> se </a:t>
            </a:r>
            <a:r>
              <a:rPr lang="en-US" sz="1400" b="0" dirty="0" err="1">
                <a:solidFill>
                  <a:srgbClr val="FF0000"/>
                </a:solidFill>
              </a:rPr>
              <a:t>sablja</a:t>
            </a:r>
            <a:r>
              <a:rPr lang="en-US" sz="1400" b="0" dirty="0">
                <a:solidFill>
                  <a:srgbClr val="FF0000"/>
                </a:solidFill>
              </a:rPr>
              <a:t> ne </a:t>
            </a:r>
            <a:r>
              <a:rPr lang="en-US" sz="1400" b="0" dirty="0" err="1">
                <a:solidFill>
                  <a:srgbClr val="FF0000"/>
                </a:solidFill>
              </a:rPr>
              <a:t>sakova</a:t>
            </a:r>
            <a:r>
              <a:rPr lang="en-US" sz="1400" b="0" dirty="0">
                <a:solidFill>
                  <a:srgbClr val="FF0000"/>
                </a:solidFill>
              </a:rPr>
              <a:t>!</a:t>
            </a:r>
            <a:r>
              <a:rPr lang="en-US" sz="1400" dirty="0">
                <a:solidFill>
                  <a:srgbClr val="FF0000"/>
                </a:solidFill>
              </a:rPr>
              <a:t/>
            </a:r>
            <a:br>
              <a:rPr lang="en-US" sz="1400" dirty="0">
                <a:solidFill>
                  <a:srgbClr val="FF0000"/>
                </a:solidFill>
              </a:rPr>
            </a:br>
            <a:r>
              <a:rPr lang="en-US" sz="1400" dirty="0">
                <a:solidFill>
                  <a:srgbClr val="FF0000"/>
                </a:solidFill>
              </a:rPr>
              <a:t/>
            </a:r>
            <a:br>
              <a:rPr lang="en-US" sz="1400" dirty="0">
                <a:solidFill>
                  <a:srgbClr val="FF0000"/>
                </a:solidFill>
              </a:rPr>
            </a:br>
            <a:r>
              <a:rPr lang="en-US" sz="1400" b="0" dirty="0" err="1" smtClean="0">
                <a:solidFill>
                  <a:srgbClr val="FF0000"/>
                </a:solidFill>
              </a:rPr>
              <a:t>Blago</a:t>
            </a:r>
            <a:r>
              <a:rPr lang="en-US" sz="1400" b="0" dirty="0" smtClean="0">
                <a:solidFill>
                  <a:srgbClr val="FF0000"/>
                </a:solidFill>
              </a:rPr>
              <a:t> </a:t>
            </a:r>
            <a:r>
              <a:rPr lang="en-US" sz="1400" b="0" dirty="0">
                <a:solidFill>
                  <a:srgbClr val="FF0000"/>
                </a:solidFill>
              </a:rPr>
              <a:t>tome </a:t>
            </a:r>
            <a:r>
              <a:rPr lang="en-US" sz="1400" b="0" dirty="0" err="1">
                <a:solidFill>
                  <a:srgbClr val="FF0000"/>
                </a:solidFill>
              </a:rPr>
              <a:t>ko</a:t>
            </a:r>
            <a:r>
              <a:rPr lang="en-US" sz="1400" b="0" dirty="0">
                <a:solidFill>
                  <a:srgbClr val="FF0000"/>
                </a:solidFill>
              </a:rPr>
              <a:t> </a:t>
            </a:r>
            <a:r>
              <a:rPr lang="en-US" sz="1400" b="0" dirty="0" err="1">
                <a:solidFill>
                  <a:srgbClr val="FF0000"/>
                </a:solidFill>
              </a:rPr>
              <a:t>dovijek</a:t>
            </a:r>
            <a:r>
              <a:rPr lang="en-US" sz="1400" b="0" dirty="0">
                <a:solidFill>
                  <a:srgbClr val="FF0000"/>
                </a:solidFill>
              </a:rPr>
              <a:t> </a:t>
            </a:r>
            <a:r>
              <a:rPr lang="en-US" sz="1400" b="0" dirty="0" err="1">
                <a:solidFill>
                  <a:srgbClr val="FF0000"/>
                </a:solidFill>
              </a:rPr>
              <a:t>živi</a:t>
            </a:r>
            <a:r>
              <a:rPr lang="en-US" sz="1400" b="0" dirty="0">
                <a:solidFill>
                  <a:srgbClr val="FF0000"/>
                </a:solidFill>
              </a:rPr>
              <a:t>,</a:t>
            </a:r>
            <a:r>
              <a:rPr lang="en-US" sz="1400" dirty="0">
                <a:solidFill>
                  <a:srgbClr val="FF0000"/>
                </a:solidFill>
              </a:rPr>
              <a:t/>
            </a:r>
            <a:br>
              <a:rPr lang="en-US" sz="1400" dirty="0">
                <a:solidFill>
                  <a:srgbClr val="FF0000"/>
                </a:solidFill>
              </a:rPr>
            </a:br>
            <a:r>
              <a:rPr lang="en-US" sz="1400" b="0" dirty="0" err="1">
                <a:solidFill>
                  <a:srgbClr val="FF0000"/>
                </a:solidFill>
              </a:rPr>
              <a:t>imao</a:t>
            </a:r>
            <a:r>
              <a:rPr lang="en-US" sz="1400" b="0" dirty="0">
                <a:solidFill>
                  <a:srgbClr val="FF0000"/>
                </a:solidFill>
              </a:rPr>
              <a:t> se </a:t>
            </a:r>
            <a:r>
              <a:rPr lang="en-US" sz="1400" b="0" dirty="0" err="1">
                <a:solidFill>
                  <a:srgbClr val="FF0000"/>
                </a:solidFill>
              </a:rPr>
              <a:t>rašta</a:t>
            </a:r>
            <a:r>
              <a:rPr lang="en-US" sz="1400" b="0" dirty="0">
                <a:solidFill>
                  <a:srgbClr val="FF0000"/>
                </a:solidFill>
              </a:rPr>
              <a:t> i </a:t>
            </a:r>
            <a:r>
              <a:rPr lang="en-US" sz="1400" b="0" dirty="0" err="1">
                <a:solidFill>
                  <a:srgbClr val="FF0000"/>
                </a:solidFill>
              </a:rPr>
              <a:t>roditi</a:t>
            </a:r>
            <a:r>
              <a:rPr lang="en-US" sz="1400" b="0" dirty="0" smtClean="0">
                <a:solidFill>
                  <a:srgbClr val="FF0000"/>
                </a:solidFill>
              </a:rPr>
              <a:t>!</a:t>
            </a:r>
          </a:p>
          <a:p>
            <a:pPr marL="38100" indent="0">
              <a:buNone/>
            </a:pPr>
            <a:r>
              <a:rPr lang="en-US" sz="1400" b="0" i="0" dirty="0"/>
              <a:t> </a:t>
            </a:r>
            <a:r>
              <a:rPr lang="en-US" sz="1400" b="0" dirty="0" err="1">
                <a:solidFill>
                  <a:srgbClr val="FF0000"/>
                </a:solidFill>
              </a:rPr>
              <a:t>Kome</a:t>
            </a:r>
            <a:r>
              <a:rPr lang="en-US" sz="1400" b="0" dirty="0">
                <a:solidFill>
                  <a:srgbClr val="FF0000"/>
                </a:solidFill>
              </a:rPr>
              <a:t> </a:t>
            </a:r>
            <a:r>
              <a:rPr lang="en-US" sz="1400" b="0" dirty="0" err="1">
                <a:solidFill>
                  <a:srgbClr val="FF0000"/>
                </a:solidFill>
              </a:rPr>
              <a:t>zakon</a:t>
            </a:r>
            <a:r>
              <a:rPr lang="en-US" sz="1400" b="0" dirty="0">
                <a:solidFill>
                  <a:srgbClr val="FF0000"/>
                </a:solidFill>
              </a:rPr>
              <a:t> </a:t>
            </a:r>
            <a:r>
              <a:rPr lang="en-US" sz="1400" b="0" dirty="0" err="1">
                <a:solidFill>
                  <a:srgbClr val="FF0000"/>
                </a:solidFill>
              </a:rPr>
              <a:t>leži</a:t>
            </a:r>
            <a:r>
              <a:rPr lang="en-US" sz="1400" b="0" dirty="0">
                <a:solidFill>
                  <a:srgbClr val="FF0000"/>
                </a:solidFill>
              </a:rPr>
              <a:t> u </a:t>
            </a:r>
            <a:r>
              <a:rPr lang="en-US" sz="1400" b="0" dirty="0" err="1">
                <a:solidFill>
                  <a:srgbClr val="FF0000"/>
                </a:solidFill>
              </a:rPr>
              <a:t>topuzu</a:t>
            </a:r>
            <a:r>
              <a:rPr lang="en-US" sz="1400" b="0" dirty="0">
                <a:solidFill>
                  <a:srgbClr val="FF0000"/>
                </a:solidFill>
              </a:rPr>
              <a:t>,</a:t>
            </a:r>
            <a:r>
              <a:rPr lang="en-US" sz="1400" dirty="0">
                <a:solidFill>
                  <a:srgbClr val="FF0000"/>
                </a:solidFill>
              </a:rPr>
              <a:t/>
            </a:r>
            <a:br>
              <a:rPr lang="en-US" sz="1400" dirty="0">
                <a:solidFill>
                  <a:srgbClr val="FF0000"/>
                </a:solidFill>
              </a:rPr>
            </a:br>
            <a:r>
              <a:rPr lang="en-US" sz="1400" b="0" dirty="0" err="1">
                <a:solidFill>
                  <a:srgbClr val="FF0000"/>
                </a:solidFill>
              </a:rPr>
              <a:t>tragovi</a:t>
            </a:r>
            <a:r>
              <a:rPr lang="en-US" sz="1400" b="0" dirty="0">
                <a:solidFill>
                  <a:srgbClr val="FF0000"/>
                </a:solidFill>
              </a:rPr>
              <a:t> mu </a:t>
            </a:r>
            <a:r>
              <a:rPr lang="en-US" sz="1400" b="0" dirty="0" err="1">
                <a:solidFill>
                  <a:srgbClr val="FF0000"/>
                </a:solidFill>
              </a:rPr>
              <a:t>smrde</a:t>
            </a:r>
            <a:r>
              <a:rPr lang="en-US" sz="1400" b="0" dirty="0">
                <a:solidFill>
                  <a:srgbClr val="FF0000"/>
                </a:solidFill>
              </a:rPr>
              <a:t> </a:t>
            </a:r>
            <a:r>
              <a:rPr lang="en-US" sz="1400" b="0" dirty="0" err="1" smtClean="0">
                <a:solidFill>
                  <a:srgbClr val="FF0000"/>
                </a:solidFill>
              </a:rPr>
              <a:t>nečovje</a:t>
            </a:r>
            <a:r>
              <a:rPr lang="sr-Latn-ME" sz="1400" b="0" dirty="0" smtClean="0">
                <a:solidFill>
                  <a:srgbClr val="FF0000"/>
                </a:solidFill>
              </a:rPr>
              <a:t>š</a:t>
            </a:r>
            <a:r>
              <a:rPr lang="en-US" sz="1400" b="0" dirty="0" err="1" smtClean="0">
                <a:solidFill>
                  <a:srgbClr val="FF0000"/>
                </a:solidFill>
              </a:rPr>
              <a:t>tvom</a:t>
            </a:r>
            <a:r>
              <a:rPr lang="en-US" sz="1400" b="0" dirty="0">
                <a:solidFill>
                  <a:srgbClr val="FF0000"/>
                </a:solidFill>
              </a:rPr>
              <a:t>.</a:t>
            </a:r>
            <a:r>
              <a:rPr lang="en-US" sz="1400" dirty="0">
                <a:solidFill>
                  <a:srgbClr val="FF0000"/>
                </a:solidFill>
              </a:rPr>
              <a:t/>
            </a:r>
            <a:br>
              <a:rPr lang="en-US" sz="1400" dirty="0">
                <a:solidFill>
                  <a:srgbClr val="FF0000"/>
                </a:solidFill>
              </a:rPr>
            </a:b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4" name="Oval 3"/>
          <p:cNvSpPr/>
          <p:nvPr/>
        </p:nvSpPr>
        <p:spPr>
          <a:xfrm>
            <a:off x="6139542" y="625151"/>
            <a:ext cx="2006082" cy="21087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rgbClr val="7030A0"/>
                </a:solidFill>
              </a:rPr>
              <a:t>Ko na brdo, ak' i </a:t>
            </a:r>
            <a:r>
              <a:rPr lang="pl-PL" dirty="0" smtClean="0">
                <a:solidFill>
                  <a:srgbClr val="7030A0"/>
                </a:solidFill>
              </a:rPr>
              <a:t>malo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  <a:r>
              <a:rPr lang="pl-PL" dirty="0" smtClean="0">
                <a:solidFill>
                  <a:srgbClr val="7030A0"/>
                </a:solidFill>
              </a:rPr>
              <a:t>stoji</a:t>
            </a:r>
            <a:r>
              <a:rPr lang="en-US" dirty="0" smtClean="0">
                <a:solidFill>
                  <a:srgbClr val="7030A0"/>
                </a:solidFill>
              </a:rPr>
              <a:t>                                                                   </a:t>
            </a:r>
            <a:r>
              <a:rPr lang="pl-PL" dirty="0">
                <a:solidFill>
                  <a:srgbClr val="7030A0"/>
                </a:solidFill>
              </a:rPr>
              <a:t>više vidi no onaj pod brdom.</a:t>
            </a:r>
            <a:r>
              <a:rPr lang="en-US" dirty="0">
                <a:solidFill>
                  <a:srgbClr val="7030A0"/>
                </a:solidFill>
              </a:rPr>
              <a:t/>
            </a:r>
            <a:br>
              <a:rPr lang="en-US" dirty="0">
                <a:solidFill>
                  <a:srgbClr val="7030A0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5922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5702C7-2507-4221-B57A-3E15B57A7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5" y="551735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DOMAĆI ZADATAK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7777BB-FF58-4620-BBBC-ED7166F1E1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3500" indent="0">
              <a:buNone/>
            </a:pPr>
            <a:r>
              <a:rPr lang="en-US" sz="1600" dirty="0"/>
              <a:t>1</a:t>
            </a:r>
            <a:r>
              <a:rPr lang="sr-Latn-ME" sz="1600" dirty="0"/>
              <a:t>. </a:t>
            </a:r>
            <a:r>
              <a:rPr lang="en-US" sz="1600" dirty="0" err="1"/>
              <a:t>Analiziraj</a:t>
            </a:r>
            <a:r>
              <a:rPr lang="en-US" sz="1600" dirty="0"/>
              <a:t> </a:t>
            </a:r>
            <a:r>
              <a:rPr lang="en-US" sz="1600" dirty="0" err="1"/>
              <a:t>riječi</a:t>
            </a:r>
            <a:r>
              <a:rPr lang="en-US" sz="1600" dirty="0"/>
              <a:t> </a:t>
            </a:r>
            <a:r>
              <a:rPr lang="en-US" sz="1600" dirty="0" err="1"/>
              <a:t>igumana</a:t>
            </a:r>
            <a:r>
              <a:rPr lang="en-US" sz="1600" dirty="0"/>
              <a:t> </a:t>
            </a:r>
            <a:r>
              <a:rPr lang="en-US" sz="1600" dirty="0" err="1"/>
              <a:t>Stefana</a:t>
            </a:r>
            <a:r>
              <a:rPr lang="en-US" sz="1600" dirty="0"/>
              <a:t> o </a:t>
            </a:r>
            <a:r>
              <a:rPr lang="en-US" sz="1600" dirty="0" err="1"/>
              <a:t>čovjekovom</a:t>
            </a:r>
            <a:r>
              <a:rPr lang="en-US" sz="1600" dirty="0"/>
              <a:t> </a:t>
            </a:r>
            <a:r>
              <a:rPr lang="en-US" sz="1600" dirty="0" err="1"/>
              <a:t>unutrašnjem</a:t>
            </a:r>
            <a:r>
              <a:rPr lang="en-US" sz="1600" dirty="0"/>
              <a:t> </a:t>
            </a:r>
            <a:r>
              <a:rPr lang="en-US" sz="1600" dirty="0" err="1"/>
              <a:t>miru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spokoju</a:t>
            </a:r>
            <a:r>
              <a:rPr lang="en-US" sz="1600" dirty="0"/>
              <a:t>.</a:t>
            </a:r>
          </a:p>
          <a:p>
            <a:pPr marL="63500" indent="0">
              <a:buNone/>
            </a:pPr>
            <a:r>
              <a:rPr lang="en-US" sz="1600" dirty="0"/>
              <a:t>2. </a:t>
            </a:r>
            <a:r>
              <a:rPr lang="en-US" sz="1600" dirty="0" err="1"/>
              <a:t>Uporedi</a:t>
            </a:r>
            <a:r>
              <a:rPr lang="en-US" sz="1600" dirty="0"/>
              <a:t>  s </a:t>
            </a:r>
            <a:r>
              <a:rPr lang="en-US" sz="1600" dirty="0" err="1"/>
              <a:t>kojih</a:t>
            </a:r>
            <a:r>
              <a:rPr lang="en-US" sz="1600" dirty="0"/>
              <a:t> </a:t>
            </a:r>
            <a:r>
              <a:rPr lang="en-US" sz="1600" dirty="0" err="1"/>
              <a:t>pozicija</a:t>
            </a:r>
            <a:r>
              <a:rPr lang="en-US" sz="1600" dirty="0"/>
              <a:t> </a:t>
            </a:r>
            <a:r>
              <a:rPr lang="en-US" sz="1600" dirty="0" err="1"/>
              <a:t>svijet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sukobe</a:t>
            </a:r>
            <a:r>
              <a:rPr lang="en-US" sz="1600" dirty="0"/>
              <a:t> u </a:t>
            </a:r>
            <a:r>
              <a:rPr lang="en-US" sz="1600" dirty="0" err="1"/>
              <a:t>njemu</a:t>
            </a:r>
            <a:r>
              <a:rPr lang="en-US" sz="1600" dirty="0"/>
              <a:t> </a:t>
            </a:r>
            <a:r>
              <a:rPr lang="en-US" sz="1600" dirty="0" err="1"/>
              <a:t>sagledava</a:t>
            </a:r>
            <a:r>
              <a:rPr lang="en-US" sz="1600" dirty="0"/>
              <a:t> </a:t>
            </a:r>
            <a:r>
              <a:rPr lang="en-US" sz="1600" dirty="0" err="1"/>
              <a:t>iguman</a:t>
            </a:r>
            <a:r>
              <a:rPr lang="en-US" sz="1600" dirty="0"/>
              <a:t> Stefan , a s </a:t>
            </a:r>
            <a:r>
              <a:rPr lang="en-US" sz="1600" dirty="0" err="1"/>
              <a:t>kojih</a:t>
            </a:r>
            <a:r>
              <a:rPr lang="en-US" sz="1600" dirty="0"/>
              <a:t> </a:t>
            </a:r>
            <a:r>
              <a:rPr lang="en-US" sz="1600" dirty="0" err="1"/>
              <a:t>Vladika</a:t>
            </a:r>
            <a:r>
              <a:rPr lang="en-US" sz="1600" dirty="0"/>
              <a:t>.</a:t>
            </a:r>
          </a:p>
          <a:p>
            <a:pPr marL="63500" indent="0">
              <a:buNone/>
            </a:pPr>
            <a:r>
              <a:rPr lang="en-US" sz="1600" dirty="0"/>
              <a:t>3. </a:t>
            </a:r>
            <a:r>
              <a:rPr lang="en-US" sz="1600" dirty="0" err="1"/>
              <a:t>Kako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Vladiku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njegove</a:t>
            </a:r>
            <a:r>
              <a:rPr lang="en-US" sz="1600" dirty="0"/>
              <a:t> </a:t>
            </a:r>
            <a:r>
              <a:rPr lang="en-US" sz="1600" dirty="0" err="1"/>
              <a:t>odluke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postupke</a:t>
            </a:r>
            <a:r>
              <a:rPr lang="en-US" sz="1600" dirty="0"/>
              <a:t> </a:t>
            </a:r>
            <a:r>
              <a:rPr lang="en-US" sz="1600" dirty="0" err="1"/>
              <a:t>utiče</a:t>
            </a:r>
            <a:r>
              <a:rPr lang="en-US" sz="1600" dirty="0"/>
              <a:t> </a:t>
            </a:r>
            <a:r>
              <a:rPr lang="en-US" sz="1600" dirty="0" err="1"/>
              <a:t>pozicija</a:t>
            </a:r>
            <a:r>
              <a:rPr lang="en-US" sz="1600" dirty="0"/>
              <a:t> </a:t>
            </a:r>
            <a:r>
              <a:rPr lang="en-US" sz="1600" dirty="0" err="1"/>
              <a:t>vladara</a:t>
            </a:r>
            <a:r>
              <a:rPr lang="en-US" sz="1600" dirty="0"/>
              <a:t>.</a:t>
            </a:r>
          </a:p>
          <a:p>
            <a:pPr marL="63500" indent="0">
              <a:buNone/>
            </a:pPr>
            <a:r>
              <a:rPr lang="en-US" sz="1600" dirty="0"/>
              <a:t>4.</a:t>
            </a:r>
            <a:r>
              <a:rPr lang="sr-Latn-ME" sz="1600" dirty="0"/>
              <a:t> </a:t>
            </a:r>
            <a:r>
              <a:rPr lang="en-US" sz="1600" dirty="0" err="1"/>
              <a:t>Uporedi</a:t>
            </a:r>
            <a:r>
              <a:rPr lang="en-US" sz="1600" dirty="0"/>
              <a:t> </a:t>
            </a:r>
            <a:r>
              <a:rPr lang="en-US" sz="1600" dirty="0" err="1"/>
              <a:t>obraćanje</a:t>
            </a:r>
            <a:r>
              <a:rPr lang="en-US" sz="1600" dirty="0"/>
              <a:t> </a:t>
            </a:r>
            <a:r>
              <a:rPr lang="en-US" sz="1600" dirty="0" err="1"/>
              <a:t>Selima</a:t>
            </a:r>
            <a:r>
              <a:rPr lang="en-US" sz="1600" dirty="0"/>
              <a:t> </a:t>
            </a:r>
            <a:r>
              <a:rPr lang="en-US" sz="1600" dirty="0" err="1"/>
              <a:t>vezira</a:t>
            </a:r>
            <a:r>
              <a:rPr lang="en-US" sz="1600" dirty="0"/>
              <a:t> </a:t>
            </a:r>
            <a:r>
              <a:rPr lang="en-US" sz="1600" dirty="0" err="1"/>
              <a:t>Vladici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Vladike</a:t>
            </a:r>
            <a:r>
              <a:rPr lang="en-US" sz="1600" dirty="0"/>
              <a:t> </a:t>
            </a:r>
            <a:r>
              <a:rPr lang="en-US" sz="1600" dirty="0" err="1"/>
              <a:t>Selimu</a:t>
            </a:r>
            <a:r>
              <a:rPr lang="en-US" sz="1600" dirty="0"/>
              <a:t> </a:t>
            </a:r>
            <a:r>
              <a:rPr lang="en-US" sz="1600" dirty="0" err="1"/>
              <a:t>veziru</a:t>
            </a:r>
            <a:r>
              <a:rPr lang="en-US" sz="1600" dirty="0"/>
              <a:t>?</a:t>
            </a:r>
          </a:p>
          <a:p>
            <a:pPr marL="63500" indent="0">
              <a:buNone/>
            </a:pPr>
            <a:r>
              <a:rPr lang="en-US" sz="1600" dirty="0"/>
              <a:t>5.</a:t>
            </a:r>
            <a:r>
              <a:rPr lang="sr-Latn-ME" sz="1600" dirty="0"/>
              <a:t> </a:t>
            </a:r>
            <a:r>
              <a:rPr lang="en-US" sz="1600" dirty="0" err="1"/>
              <a:t>Protumači</a:t>
            </a:r>
            <a:r>
              <a:rPr lang="en-US" sz="1600" dirty="0"/>
              <a:t>  </a:t>
            </a:r>
            <a:r>
              <a:rPr lang="en-US" sz="1600" dirty="0" err="1"/>
              <a:t>zašto</a:t>
            </a:r>
            <a:r>
              <a:rPr lang="en-US" sz="1600" dirty="0"/>
              <a:t> </a:t>
            </a:r>
            <a:r>
              <a:rPr lang="en-US" sz="1600" dirty="0" err="1"/>
              <a:t>ljubav</a:t>
            </a:r>
            <a:r>
              <a:rPr lang="en-US" sz="1600" dirty="0"/>
              <a:t> Vuka </a:t>
            </a:r>
            <a:r>
              <a:rPr lang="en-US" sz="1600" dirty="0" err="1"/>
              <a:t>Mandušića</a:t>
            </a:r>
            <a:r>
              <a:rPr lang="en-US" sz="1600" dirty="0"/>
              <a:t> mora </a:t>
            </a:r>
            <a:r>
              <a:rPr lang="en-US" sz="1600" dirty="0" err="1"/>
              <a:t>ostati</a:t>
            </a:r>
            <a:r>
              <a:rPr lang="en-US" sz="1600" dirty="0"/>
              <a:t>  </a:t>
            </a:r>
            <a:r>
              <a:rPr lang="en-US" sz="1600" dirty="0" err="1"/>
              <a:t>sakrivena</a:t>
            </a:r>
            <a:r>
              <a:rPr lang="en-US" sz="1600" dirty="0"/>
              <a:t> u </a:t>
            </a:r>
            <a:r>
              <a:rPr lang="en-US" sz="1600" dirty="0" err="1"/>
              <a:t>prostoru</a:t>
            </a:r>
            <a:r>
              <a:rPr lang="en-US" sz="1600" dirty="0"/>
              <a:t>  </a:t>
            </a:r>
            <a:r>
              <a:rPr lang="en-US" sz="1600" dirty="0" err="1"/>
              <a:t>sna</a:t>
            </a:r>
            <a:r>
              <a:rPr lang="en-US" sz="1600" dirty="0"/>
              <a:t>.</a:t>
            </a:r>
          </a:p>
          <a:p>
            <a:pPr marL="63500" indent="0">
              <a:buNone/>
            </a:pPr>
            <a:r>
              <a:rPr lang="en-US" sz="1600" dirty="0"/>
              <a:t>6. </a:t>
            </a:r>
            <a:r>
              <a:rPr lang="en-US" sz="1600" dirty="0" err="1"/>
              <a:t>Analiziraj</a:t>
            </a:r>
            <a:r>
              <a:rPr lang="en-US" sz="1600" dirty="0"/>
              <a:t> </a:t>
            </a:r>
            <a:r>
              <a:rPr lang="en-US" sz="1600" dirty="0" err="1"/>
              <a:t>doživljaj</a:t>
            </a:r>
            <a:r>
              <a:rPr lang="en-US" sz="1600" dirty="0"/>
              <a:t> </a:t>
            </a:r>
            <a:r>
              <a:rPr lang="en-US" sz="1600" dirty="0" err="1"/>
              <a:t>Mletaka</a:t>
            </a:r>
            <a:r>
              <a:rPr lang="en-US" sz="1600" dirty="0"/>
              <a:t> </a:t>
            </a:r>
            <a:r>
              <a:rPr lang="en-US" sz="1600" dirty="0" err="1"/>
              <a:t>vojvode</a:t>
            </a:r>
            <a:r>
              <a:rPr lang="en-US" sz="1600" dirty="0"/>
              <a:t> </a:t>
            </a:r>
            <a:r>
              <a:rPr lang="en-US" sz="1600" dirty="0" err="1"/>
              <a:t>Draška</a:t>
            </a:r>
            <a:r>
              <a:rPr lang="en-US" sz="1600" dirty="0"/>
              <a:t>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A66A749-1D1E-4F3A-855B-3E0B8AFF34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76360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ctrTitle" idx="4294967295"/>
          </p:nvPr>
        </p:nvSpPr>
        <p:spPr>
          <a:xfrm>
            <a:off x="-818462" y="-100686"/>
            <a:ext cx="6022922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ME" sz="2000" dirty="0"/>
              <a:t>O PISCU</a:t>
            </a:r>
          </a:p>
        </p:txBody>
      </p:sp>
      <p:sp>
        <p:nvSpPr>
          <p:cNvPr id="100" name="Google Shape;100;p18"/>
          <p:cNvSpPr txBox="1">
            <a:spLocks noGrp="1"/>
          </p:cNvSpPr>
          <p:nvPr>
            <p:ph type="subTitle" idx="4294967295"/>
          </p:nvPr>
        </p:nvSpPr>
        <p:spPr>
          <a:xfrm>
            <a:off x="3025615" y="575274"/>
            <a:ext cx="5637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b="1" i="1" dirty="0" err="1">
                <a:solidFill>
                  <a:schemeClr val="tx1"/>
                </a:solidFill>
              </a:rPr>
              <a:t>Petar</a:t>
            </a:r>
            <a:r>
              <a:rPr lang="en-US" sz="1400" b="1" i="1" dirty="0">
                <a:solidFill>
                  <a:schemeClr val="tx1"/>
                </a:solidFill>
              </a:rPr>
              <a:t> II </a:t>
            </a:r>
            <a:r>
              <a:rPr lang="en-US" sz="1400" b="1" i="1" dirty="0" err="1">
                <a:solidFill>
                  <a:schemeClr val="tx1"/>
                </a:solidFill>
              </a:rPr>
              <a:t>Petrović</a:t>
            </a:r>
            <a:r>
              <a:rPr lang="en-US" sz="1400" b="1" i="1" dirty="0">
                <a:solidFill>
                  <a:schemeClr val="tx1"/>
                </a:solidFill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</a:rPr>
              <a:t>Njegoš</a:t>
            </a:r>
            <a:r>
              <a:rPr lang="en-US" sz="1400" b="1" i="1" dirty="0">
                <a:solidFill>
                  <a:schemeClr val="tx1"/>
                </a:solidFill>
              </a:rPr>
              <a:t> </a:t>
            </a:r>
            <a:r>
              <a:rPr lang="en-US" sz="1400" i="1" dirty="0">
                <a:solidFill>
                  <a:schemeClr val="tx1"/>
                </a:solidFill>
              </a:rPr>
              <a:t>bio je </a:t>
            </a:r>
            <a:r>
              <a:rPr lang="en-US" sz="1400" i="1" dirty="0" err="1">
                <a:solidFill>
                  <a:schemeClr val="tx1"/>
                </a:solidFill>
              </a:rPr>
              <a:t>crnogorski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vladika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i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vladar</a:t>
            </a:r>
            <a:r>
              <a:rPr lang="en-US" sz="1400" i="1" dirty="0">
                <a:solidFill>
                  <a:schemeClr val="tx1"/>
                </a:solidFill>
              </a:rPr>
              <a:t>, </a:t>
            </a:r>
            <a:r>
              <a:rPr lang="en-US" sz="1400" i="1" dirty="0" err="1">
                <a:solidFill>
                  <a:schemeClr val="tx1"/>
                </a:solidFill>
              </a:rPr>
              <a:t>pjesnik</a:t>
            </a:r>
            <a:r>
              <a:rPr lang="en-US" sz="1400" i="1" dirty="0">
                <a:solidFill>
                  <a:schemeClr val="tx1"/>
                </a:solidFill>
              </a:rPr>
              <a:t>, </a:t>
            </a:r>
            <a:r>
              <a:rPr lang="en-US" sz="1400" i="1" dirty="0" err="1">
                <a:solidFill>
                  <a:schemeClr val="tx1"/>
                </a:solidFill>
              </a:rPr>
              <a:t>književnik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i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filozof</a:t>
            </a:r>
            <a:r>
              <a:rPr lang="en-US" sz="1400" i="1" dirty="0">
                <a:solidFill>
                  <a:schemeClr val="tx1"/>
                </a:solidFill>
              </a:rPr>
              <a:t>. On je u </a:t>
            </a:r>
            <a:r>
              <a:rPr lang="en-US" sz="1400" i="1" dirty="0" err="1">
                <a:solidFill>
                  <a:schemeClr val="tx1"/>
                </a:solidFill>
              </a:rPr>
              <a:t>svojoj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ličnosti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sjedinio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pravoslavnoga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mitropolita</a:t>
            </a:r>
            <a:r>
              <a:rPr lang="en-US" sz="1400" i="1" dirty="0">
                <a:solidFill>
                  <a:schemeClr val="tx1"/>
                </a:solidFill>
              </a:rPr>
              <a:t>, </a:t>
            </a:r>
            <a:r>
              <a:rPr lang="en-US" sz="1400" i="1" dirty="0" err="1">
                <a:solidFill>
                  <a:schemeClr val="tx1"/>
                </a:solidFill>
              </a:rPr>
              <a:t>državnika</a:t>
            </a:r>
            <a:r>
              <a:rPr lang="en-US" sz="1400" i="1" dirty="0">
                <a:solidFill>
                  <a:schemeClr val="tx1"/>
                </a:solidFill>
              </a:rPr>
              <a:t>, </a:t>
            </a:r>
            <a:r>
              <a:rPr lang="en-US" sz="1400" i="1" dirty="0" err="1">
                <a:solidFill>
                  <a:schemeClr val="tx1"/>
                </a:solidFill>
              </a:rPr>
              <a:t>pjesnika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i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filozofa</a:t>
            </a:r>
            <a:r>
              <a:rPr lang="en-US" sz="1400" i="1" dirty="0">
                <a:solidFill>
                  <a:schemeClr val="tx1"/>
                </a:solidFill>
              </a:rPr>
              <a:t>.</a:t>
            </a:r>
            <a:r>
              <a:rPr lang="sr-Latn-ME" sz="1400" i="1" dirty="0">
                <a:solidFill>
                  <a:schemeClr val="tx1"/>
                </a:solidFill>
              </a:rPr>
              <a:t/>
            </a:r>
            <a:br>
              <a:rPr lang="sr-Latn-ME" sz="1400" i="1" dirty="0">
                <a:solidFill>
                  <a:schemeClr val="tx1"/>
                </a:solidFill>
              </a:rPr>
            </a:br>
            <a:r>
              <a:rPr lang="en-US" sz="1400" i="1" dirty="0" err="1">
                <a:solidFill>
                  <a:schemeClr val="tx1"/>
                </a:solidFill>
              </a:rPr>
              <a:t>Prve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pjesme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napisao</a:t>
            </a:r>
            <a:r>
              <a:rPr lang="en-US" sz="1400" i="1" dirty="0">
                <a:solidFill>
                  <a:schemeClr val="tx1"/>
                </a:solidFill>
              </a:rPr>
              <a:t> je pod </a:t>
            </a:r>
            <a:r>
              <a:rPr lang="en-US" sz="1400" i="1" dirty="0" err="1">
                <a:solidFill>
                  <a:schemeClr val="tx1"/>
                </a:solidFill>
              </a:rPr>
              <a:t>uticajem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epske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narodne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poezije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koja</a:t>
            </a:r>
            <a:r>
              <a:rPr lang="en-US" sz="1400" i="1" dirty="0">
                <a:solidFill>
                  <a:schemeClr val="tx1"/>
                </a:solidFill>
              </a:rPr>
              <a:t> je </a:t>
            </a:r>
            <a:r>
              <a:rPr lang="en-US" sz="1400" i="1" dirty="0" err="1">
                <a:solidFill>
                  <a:schemeClr val="tx1"/>
                </a:solidFill>
              </a:rPr>
              <a:t>ostavila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snažan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trag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na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njegovo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cjelokupno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stvaralaštvo</a:t>
            </a:r>
            <a:r>
              <a:rPr lang="en-US" sz="1400" i="1" dirty="0">
                <a:solidFill>
                  <a:schemeClr val="tx1"/>
                </a:solidFill>
              </a:rPr>
              <a:t>.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i="1" dirty="0" err="1">
                <a:solidFill>
                  <a:schemeClr val="tx1"/>
                </a:solidFill>
              </a:rPr>
              <a:t>Godine</a:t>
            </a:r>
            <a:r>
              <a:rPr lang="en-US" sz="1400" i="1" dirty="0">
                <a:solidFill>
                  <a:schemeClr val="tx1"/>
                </a:solidFill>
              </a:rPr>
              <a:t> 1834. </a:t>
            </a:r>
            <a:r>
              <a:rPr lang="en-US" sz="1400" i="1" dirty="0" err="1">
                <a:solidFill>
                  <a:schemeClr val="tx1"/>
                </a:solidFill>
              </a:rPr>
              <a:t>Njegoš</a:t>
            </a:r>
            <a:r>
              <a:rPr lang="en-US" sz="1400" i="1" dirty="0">
                <a:solidFill>
                  <a:schemeClr val="tx1"/>
                </a:solidFill>
              </a:rPr>
              <a:t> je </a:t>
            </a:r>
            <a:r>
              <a:rPr lang="en-US" sz="1400" i="1" dirty="0" err="1">
                <a:solidFill>
                  <a:schemeClr val="tx1"/>
                </a:solidFill>
              </a:rPr>
              <a:t>štampao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prvu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zbirku</a:t>
            </a:r>
            <a:r>
              <a:rPr lang="en-US" sz="1400" i="1" dirty="0">
                <a:solidFill>
                  <a:schemeClr val="tx1"/>
                </a:solidFill>
              </a:rPr>
              <a:t> od </a:t>
            </a:r>
            <a:r>
              <a:rPr lang="en-US" sz="1400" i="1" dirty="0" err="1">
                <a:solidFill>
                  <a:schemeClr val="tx1"/>
                </a:solidFill>
              </a:rPr>
              <a:t>deset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pjesama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među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kojima</a:t>
            </a:r>
            <a:r>
              <a:rPr lang="en-US" sz="1400" i="1" dirty="0">
                <a:solidFill>
                  <a:schemeClr val="tx1"/>
                </a:solidFill>
              </a:rPr>
              <a:t> se </a:t>
            </a:r>
            <a:r>
              <a:rPr lang="en-US" sz="1400" i="1" dirty="0" err="1">
                <a:solidFill>
                  <a:schemeClr val="tx1"/>
                </a:solidFill>
              </a:rPr>
              <a:t>ističu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dvije</a:t>
            </a:r>
            <a:r>
              <a:rPr lang="en-US" sz="1400" i="1" dirty="0">
                <a:solidFill>
                  <a:schemeClr val="tx1"/>
                </a:solidFill>
              </a:rPr>
              <a:t> „</a:t>
            </a:r>
            <a:r>
              <a:rPr lang="en-US" sz="1400" i="1" dirty="0" err="1">
                <a:solidFill>
                  <a:schemeClr val="tx1"/>
                </a:solidFill>
              </a:rPr>
              <a:t>Zarobljeni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Crnogorac</a:t>
            </a:r>
            <a:r>
              <a:rPr lang="en-US" sz="1400" i="1" dirty="0">
                <a:solidFill>
                  <a:schemeClr val="tx1"/>
                </a:solidFill>
              </a:rPr>
              <a:t>“ </a:t>
            </a:r>
            <a:r>
              <a:rPr lang="en-US" sz="1400" i="1" dirty="0" err="1">
                <a:solidFill>
                  <a:schemeClr val="tx1"/>
                </a:solidFill>
              </a:rPr>
              <a:t>i</a:t>
            </a:r>
            <a:r>
              <a:rPr lang="en-US" sz="1400" i="1" dirty="0">
                <a:solidFill>
                  <a:schemeClr val="tx1"/>
                </a:solidFill>
              </a:rPr>
              <a:t> „</a:t>
            </a:r>
            <a:r>
              <a:rPr lang="en-US" sz="1400" i="1" dirty="0" err="1">
                <a:solidFill>
                  <a:schemeClr val="tx1"/>
                </a:solidFill>
              </a:rPr>
              <a:t>Crnogorac</a:t>
            </a:r>
            <a:r>
              <a:rPr lang="en-US" sz="1400" i="1" dirty="0">
                <a:solidFill>
                  <a:schemeClr val="tx1"/>
                </a:solidFill>
              </a:rPr>
              <a:t> k </a:t>
            </a:r>
            <a:r>
              <a:rPr lang="en-US" sz="1400" i="1" dirty="0" err="1">
                <a:solidFill>
                  <a:schemeClr val="tx1"/>
                </a:solidFill>
              </a:rPr>
              <a:t>svemogućem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Bogu</a:t>
            </a:r>
            <a:r>
              <a:rPr lang="en-US" sz="1400" i="1" dirty="0">
                <a:solidFill>
                  <a:schemeClr val="tx1"/>
                </a:solidFill>
              </a:rPr>
              <a:t>“. </a:t>
            </a:r>
            <a:r>
              <a:rPr lang="en-US" sz="1400" i="1" dirty="0" err="1">
                <a:solidFill>
                  <a:schemeClr val="tx1"/>
                </a:solidFill>
              </a:rPr>
              <a:t>Najveći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broj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pjesama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objavio</a:t>
            </a:r>
            <a:r>
              <a:rPr lang="en-US" sz="1400" i="1" dirty="0">
                <a:solidFill>
                  <a:schemeClr val="tx1"/>
                </a:solidFill>
              </a:rPr>
              <a:t> je za </a:t>
            </a:r>
            <a:r>
              <a:rPr lang="en-US" sz="1400" i="1" dirty="0" err="1">
                <a:solidFill>
                  <a:schemeClr val="tx1"/>
                </a:solidFill>
              </a:rPr>
              <a:t>vrijeme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svoga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života</a:t>
            </a:r>
            <a:r>
              <a:rPr lang="en-US" sz="1400" i="1" dirty="0">
                <a:solidFill>
                  <a:schemeClr val="tx1"/>
                </a:solidFill>
              </a:rPr>
              <a:t>. </a:t>
            </a:r>
            <a:r>
              <a:rPr lang="en-US" sz="1400" i="1" dirty="0" err="1">
                <a:solidFill>
                  <a:schemeClr val="tx1"/>
                </a:solidFill>
              </a:rPr>
              <a:t>Krunu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njegovog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književnog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rada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čine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djela</a:t>
            </a:r>
            <a:r>
              <a:rPr lang="en-US" sz="1400" i="1" dirty="0">
                <a:solidFill>
                  <a:schemeClr val="tx1"/>
                </a:solidFill>
              </a:rPr>
              <a:t> „</a:t>
            </a:r>
            <a:r>
              <a:rPr lang="en-US" sz="1400" i="1" dirty="0" err="1">
                <a:solidFill>
                  <a:schemeClr val="tx1"/>
                </a:solidFill>
              </a:rPr>
              <a:t>Luča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mikrokozma</a:t>
            </a:r>
            <a:r>
              <a:rPr lang="en-US" sz="1400" i="1" dirty="0">
                <a:solidFill>
                  <a:schemeClr val="tx1"/>
                </a:solidFill>
              </a:rPr>
              <a:t>“, „Gorski </a:t>
            </a:r>
            <a:r>
              <a:rPr lang="en-US" sz="1400" i="1" dirty="0" err="1">
                <a:solidFill>
                  <a:schemeClr val="tx1"/>
                </a:solidFill>
              </a:rPr>
              <a:t>vijenac</a:t>
            </a:r>
            <a:r>
              <a:rPr lang="en-US" sz="1400" i="1" dirty="0">
                <a:solidFill>
                  <a:schemeClr val="tx1"/>
                </a:solidFill>
              </a:rPr>
              <a:t>“ </a:t>
            </a:r>
            <a:r>
              <a:rPr lang="en-US" sz="1400" i="1" dirty="0" err="1">
                <a:solidFill>
                  <a:schemeClr val="tx1"/>
                </a:solidFill>
              </a:rPr>
              <a:t>i</a:t>
            </a:r>
            <a:r>
              <a:rPr lang="en-US" sz="1400" i="1" dirty="0">
                <a:solidFill>
                  <a:schemeClr val="tx1"/>
                </a:solidFill>
              </a:rPr>
              <a:t> „</a:t>
            </a:r>
            <a:r>
              <a:rPr lang="en-US" sz="1400" i="1" dirty="0" err="1">
                <a:solidFill>
                  <a:schemeClr val="tx1"/>
                </a:solidFill>
              </a:rPr>
              <a:t>Lažni</a:t>
            </a:r>
            <a:r>
              <a:rPr lang="en-US" sz="1400" i="1" dirty="0">
                <a:solidFill>
                  <a:schemeClr val="tx1"/>
                </a:solidFill>
              </a:rPr>
              <a:t> car </a:t>
            </a:r>
            <a:r>
              <a:rPr lang="en-US" sz="1400" i="1" dirty="0" err="1">
                <a:solidFill>
                  <a:schemeClr val="tx1"/>
                </a:solidFill>
              </a:rPr>
              <a:t>Šćepan</a:t>
            </a:r>
            <a:r>
              <a:rPr lang="en-US" sz="1400" i="1" dirty="0">
                <a:solidFill>
                  <a:schemeClr val="tx1"/>
                </a:solidFill>
              </a:rPr>
              <a:t> Mali“.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i="1" dirty="0" err="1">
                <a:solidFill>
                  <a:schemeClr val="tx1"/>
                </a:solidFill>
              </a:rPr>
              <a:t>Godine</a:t>
            </a:r>
            <a:r>
              <a:rPr lang="en-US" sz="1400" i="1" dirty="0">
                <a:solidFill>
                  <a:schemeClr val="tx1"/>
                </a:solidFill>
              </a:rPr>
              <a:t> 1847. </a:t>
            </a:r>
            <a:r>
              <a:rPr lang="en-US" sz="1400" i="1" dirty="0" err="1">
                <a:solidFill>
                  <a:schemeClr val="tx1"/>
                </a:solidFill>
              </a:rPr>
              <a:t>Njegoš</a:t>
            </a:r>
            <a:r>
              <a:rPr lang="en-US" sz="1400" i="1" dirty="0">
                <a:solidFill>
                  <a:schemeClr val="tx1"/>
                </a:solidFill>
              </a:rPr>
              <a:t> je u </a:t>
            </a:r>
            <a:r>
              <a:rPr lang="en-US" sz="1400" i="1" dirty="0" err="1">
                <a:solidFill>
                  <a:schemeClr val="tx1"/>
                </a:solidFill>
              </a:rPr>
              <a:t>Beču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objavio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svoje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najveće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i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najznačajnije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djelo</a:t>
            </a:r>
            <a:r>
              <a:rPr lang="en-US" sz="1400" i="1" dirty="0">
                <a:solidFill>
                  <a:schemeClr val="tx1"/>
                </a:solidFill>
              </a:rPr>
              <a:t>, </a:t>
            </a:r>
            <a:r>
              <a:rPr lang="en-US" sz="1400" b="1" i="1" dirty="0">
                <a:solidFill>
                  <a:schemeClr val="tx1"/>
                </a:solidFill>
              </a:rPr>
              <a:t>„Gorski </a:t>
            </a:r>
            <a:r>
              <a:rPr lang="en-US" sz="1400" b="1" i="1" dirty="0" err="1">
                <a:solidFill>
                  <a:schemeClr val="tx1"/>
                </a:solidFill>
              </a:rPr>
              <a:t>vijenac</a:t>
            </a:r>
            <a:r>
              <a:rPr lang="en-US" sz="1400" b="1" i="1" dirty="0">
                <a:solidFill>
                  <a:schemeClr val="tx1"/>
                </a:solidFill>
              </a:rPr>
              <a:t>“.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i="1" dirty="0" err="1">
                <a:solidFill>
                  <a:schemeClr val="tx1"/>
                </a:solidFill>
              </a:rPr>
              <a:t>Vladika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Petar</a:t>
            </a:r>
            <a:r>
              <a:rPr lang="en-US" sz="1400" i="1" dirty="0">
                <a:solidFill>
                  <a:schemeClr val="tx1"/>
                </a:solidFill>
              </a:rPr>
              <a:t> II </a:t>
            </a:r>
            <a:r>
              <a:rPr lang="en-US" sz="1400" i="1" dirty="0" err="1">
                <a:solidFill>
                  <a:schemeClr val="tx1"/>
                </a:solidFill>
              </a:rPr>
              <a:t>Petrović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Njegoš</a:t>
            </a:r>
            <a:r>
              <a:rPr lang="en-US" sz="1400" i="1" dirty="0">
                <a:solidFill>
                  <a:schemeClr val="tx1"/>
                </a:solidFill>
              </a:rPr>
              <a:t> je </a:t>
            </a:r>
            <a:r>
              <a:rPr lang="en-US" sz="1400" i="1" dirty="0" err="1">
                <a:solidFill>
                  <a:schemeClr val="tx1"/>
                </a:solidFill>
              </a:rPr>
              <a:t>umro</a:t>
            </a:r>
            <a:r>
              <a:rPr lang="en-US" sz="1400" i="1" dirty="0">
                <a:solidFill>
                  <a:schemeClr val="tx1"/>
                </a:solidFill>
              </a:rPr>
              <a:t> od </a:t>
            </a:r>
            <a:r>
              <a:rPr lang="en-US" sz="1400" i="1" dirty="0" err="1">
                <a:solidFill>
                  <a:schemeClr val="tx1"/>
                </a:solidFill>
              </a:rPr>
              <a:t>tuberkoloze</a:t>
            </a:r>
            <a:r>
              <a:rPr lang="en-US" sz="1400" i="1" dirty="0">
                <a:solidFill>
                  <a:schemeClr val="tx1"/>
                </a:solidFill>
              </a:rPr>
              <a:t>, 31. </a:t>
            </a:r>
            <a:r>
              <a:rPr lang="en-US" sz="1400" i="1" dirty="0" err="1">
                <a:solidFill>
                  <a:schemeClr val="tx1"/>
                </a:solidFill>
              </a:rPr>
              <a:t>oktobra</a:t>
            </a:r>
            <a:r>
              <a:rPr lang="en-US" sz="1400" i="1" dirty="0">
                <a:solidFill>
                  <a:schemeClr val="tx1"/>
                </a:solidFill>
              </a:rPr>
              <a:t> 1851. </a:t>
            </a:r>
            <a:r>
              <a:rPr lang="en-US" sz="1400" i="1" dirty="0" err="1">
                <a:solidFill>
                  <a:schemeClr val="tx1"/>
                </a:solidFill>
              </a:rPr>
              <a:t>godine</a:t>
            </a:r>
            <a:r>
              <a:rPr lang="en-US" sz="1400" i="1" dirty="0">
                <a:solidFill>
                  <a:schemeClr val="tx1"/>
                </a:solidFill>
              </a:rPr>
              <a:t>.</a:t>
            </a:r>
            <a:r>
              <a:rPr lang="sr-Latn-ME" sz="1400" i="1" dirty="0">
                <a:solidFill>
                  <a:schemeClr val="tx1"/>
                </a:solidFill>
              </a:rPr>
              <a:t/>
            </a:r>
            <a:br>
              <a:rPr lang="sr-Latn-ME" sz="1400" i="1" dirty="0">
                <a:solidFill>
                  <a:schemeClr val="tx1"/>
                </a:solidFill>
              </a:rPr>
            </a:br>
            <a:r>
              <a:rPr lang="en-US" sz="1400" i="1" dirty="0" err="1">
                <a:solidFill>
                  <a:schemeClr val="tx1"/>
                </a:solidFill>
              </a:rPr>
              <a:t>Sahranjen</a:t>
            </a:r>
            <a:r>
              <a:rPr lang="en-US" sz="1400" i="1" dirty="0">
                <a:solidFill>
                  <a:schemeClr val="tx1"/>
                </a:solidFill>
              </a:rPr>
              <a:t> je </a:t>
            </a:r>
            <a:r>
              <a:rPr lang="en-US" sz="1400" i="1" dirty="0" err="1">
                <a:solidFill>
                  <a:schemeClr val="tx1"/>
                </a:solidFill>
              </a:rPr>
              <a:t>najprije</a:t>
            </a:r>
            <a:r>
              <a:rPr lang="en-US" sz="1400" i="1" dirty="0">
                <a:solidFill>
                  <a:schemeClr val="tx1"/>
                </a:solidFill>
              </a:rPr>
              <a:t> u </a:t>
            </a:r>
            <a:r>
              <a:rPr lang="en-US" sz="1400" i="1" dirty="0" err="1">
                <a:solidFill>
                  <a:schemeClr val="tx1"/>
                </a:solidFill>
              </a:rPr>
              <a:t>Cetinjskome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manastiru</a:t>
            </a:r>
            <a:r>
              <a:rPr lang="en-US" sz="1400" i="1" dirty="0">
                <a:solidFill>
                  <a:schemeClr val="tx1"/>
                </a:solidFill>
              </a:rPr>
              <a:t>, a </a:t>
            </a:r>
            <a:r>
              <a:rPr lang="en-US" sz="1400" i="1" dirty="0" err="1">
                <a:solidFill>
                  <a:schemeClr val="tx1"/>
                </a:solidFill>
              </a:rPr>
              <a:t>zatim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su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njegovi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ostaci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preneseni</a:t>
            </a:r>
            <a:r>
              <a:rPr lang="en-US" sz="1400" i="1" dirty="0">
                <a:solidFill>
                  <a:schemeClr val="tx1"/>
                </a:solidFill>
              </a:rPr>
              <a:t> u </a:t>
            </a:r>
            <a:r>
              <a:rPr lang="en-US" sz="1400" i="1" dirty="0" err="1">
                <a:solidFill>
                  <a:schemeClr val="tx1"/>
                </a:solidFill>
              </a:rPr>
              <a:t>kapelu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na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Lovćenu</a:t>
            </a:r>
            <a:r>
              <a:rPr lang="en-US" sz="1400" i="1" dirty="0">
                <a:solidFill>
                  <a:schemeClr val="tx1"/>
                </a:solidFill>
              </a:rPr>
              <a:t>.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1800" i="1" dirty="0">
              <a:solidFill>
                <a:srgbClr val="666666"/>
              </a:solidFill>
            </a:endParaRPr>
          </a:p>
        </p:txBody>
      </p:sp>
      <p:sp>
        <p:nvSpPr>
          <p:cNvPr id="105" name="Google Shape;105;p18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116AA65-E906-4985-839A-42BE0ED5C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032" y="1325446"/>
            <a:ext cx="1775934" cy="2772980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1556175" y="957966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ISTORIJSKA OSNOVA</a:t>
            </a:r>
            <a:br>
              <a:rPr lang="en-US" dirty="0"/>
            </a:br>
            <a:endParaRPr dirty="0"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1556175" y="1401282"/>
            <a:ext cx="4099821" cy="30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sr-Latn-ME" sz="1800" dirty="0"/>
              <a:t>N</a:t>
            </a:r>
            <a:r>
              <a:rPr lang="en-US" sz="1800" dirty="0" err="1"/>
              <a:t>jegoš</a:t>
            </a:r>
            <a:r>
              <a:rPr lang="en-US" sz="1800" dirty="0"/>
              <a:t> je </a:t>
            </a:r>
            <a:r>
              <a:rPr lang="en-US" sz="1800" dirty="0" err="1"/>
              <a:t>dramsko-epski</a:t>
            </a:r>
            <a:r>
              <a:rPr lang="en-US" sz="1800" dirty="0"/>
              <a:t> </a:t>
            </a:r>
            <a:r>
              <a:rPr lang="en-US" sz="1800" dirty="0" err="1"/>
              <a:t>spjev</a:t>
            </a:r>
            <a:r>
              <a:rPr lang="en-US" sz="1800" dirty="0"/>
              <a:t> ,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dirty="0"/>
              <a:t>,</a:t>
            </a:r>
            <a:r>
              <a:rPr lang="en-US" sz="1800" dirty="0"/>
              <a:t>,Gorski </a:t>
            </a:r>
            <a:r>
              <a:rPr lang="en-US" sz="1800" dirty="0" err="1"/>
              <a:t>vijenac</a:t>
            </a:r>
            <a:r>
              <a:rPr lang="en-US" sz="1800" dirty="0"/>
              <a:t>’’ </a:t>
            </a:r>
            <a:r>
              <a:rPr lang="en-US" sz="1800" dirty="0" err="1"/>
              <a:t>napisao</a:t>
            </a:r>
            <a:r>
              <a:rPr lang="en-US" sz="1800" dirty="0"/>
              <a:t> 1847. </a:t>
            </a:r>
            <a:r>
              <a:rPr lang="en-US" sz="1800" dirty="0" err="1"/>
              <a:t>godine</a:t>
            </a:r>
            <a:r>
              <a:rPr lang="en-US" sz="1800" dirty="0"/>
              <a:t>, a </a:t>
            </a:r>
            <a:r>
              <a:rPr lang="en-US" sz="1800" dirty="0" err="1"/>
              <a:t>djelo</a:t>
            </a:r>
            <a:r>
              <a:rPr lang="en-US" sz="1800" dirty="0"/>
              <a:t> </a:t>
            </a:r>
            <a:r>
              <a:rPr lang="en-US" sz="1800" dirty="0" err="1"/>
              <a:t>predstavlja</a:t>
            </a:r>
            <a:r>
              <a:rPr lang="en-US" sz="1800" dirty="0"/>
              <a:t> </a:t>
            </a:r>
            <a:r>
              <a:rPr lang="en-US" sz="1800" dirty="0" err="1"/>
              <a:t>vrhunac</a:t>
            </a:r>
            <a:r>
              <a:rPr lang="en-US" sz="1800" dirty="0"/>
              <a:t> </a:t>
            </a:r>
            <a:r>
              <a:rPr lang="en-US" sz="1800" dirty="0" err="1"/>
              <a:t>njegove</a:t>
            </a:r>
            <a:r>
              <a:rPr lang="en-US" sz="1800" dirty="0"/>
              <a:t> </a:t>
            </a:r>
            <a:r>
              <a:rPr lang="en-US" sz="1800" dirty="0" err="1"/>
              <a:t>autorske</a:t>
            </a:r>
            <a:r>
              <a:rPr lang="en-US" sz="1800" dirty="0"/>
              <a:t> </a:t>
            </a:r>
            <a:r>
              <a:rPr lang="en-US" sz="1800" dirty="0" err="1"/>
              <a:t>izražajne</a:t>
            </a:r>
            <a:r>
              <a:rPr lang="en-US" sz="1800" dirty="0"/>
              <a:t> </a:t>
            </a:r>
            <a:r>
              <a:rPr lang="en-US" sz="1800" dirty="0" err="1"/>
              <a:t>zrelosti</a:t>
            </a:r>
            <a:r>
              <a:rPr lang="en-US" sz="1800" dirty="0"/>
              <a:t>.</a:t>
            </a:r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1800" dirty="0" err="1"/>
              <a:t>Prvobitni</a:t>
            </a:r>
            <a:r>
              <a:rPr lang="en-US" sz="1800" dirty="0"/>
              <a:t> </a:t>
            </a:r>
            <a:r>
              <a:rPr lang="en-US" sz="1800" dirty="0" err="1"/>
              <a:t>naslovi</a:t>
            </a:r>
            <a:r>
              <a:rPr lang="en-US" sz="1800" dirty="0"/>
              <a:t>  ,,</a:t>
            </a:r>
            <a:r>
              <a:rPr lang="en-US" sz="1800" dirty="0" err="1"/>
              <a:t>Gorskog</a:t>
            </a:r>
            <a:r>
              <a:rPr lang="en-US" sz="1800" dirty="0"/>
              <a:t> </a:t>
            </a:r>
            <a:r>
              <a:rPr lang="en-US" sz="1800" dirty="0" err="1"/>
              <a:t>vijenca</a:t>
            </a:r>
            <a:r>
              <a:rPr lang="en-US" sz="1800" dirty="0"/>
              <a:t>’’  </a:t>
            </a:r>
            <a:r>
              <a:rPr lang="en-US" sz="1800" dirty="0" err="1"/>
              <a:t>bili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     </a:t>
            </a:r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1800" b="1" i="1" dirty="0"/>
              <a:t>,,</a:t>
            </a:r>
            <a:r>
              <a:rPr lang="en-US" sz="1800" b="1" i="1" dirty="0" err="1"/>
              <a:t>Izvi</a:t>
            </a:r>
            <a:r>
              <a:rPr lang="en-US" sz="1800" b="1" i="1" dirty="0"/>
              <a:t> </a:t>
            </a:r>
            <a:r>
              <a:rPr lang="en-US" sz="1800" b="1" i="1" dirty="0" err="1"/>
              <a:t>iskra</a:t>
            </a:r>
            <a:r>
              <a:rPr lang="en-US" sz="1800" b="1" i="1" dirty="0"/>
              <a:t>’’, ,,</a:t>
            </a:r>
            <a:r>
              <a:rPr lang="en-US" sz="1800" b="1" i="1" dirty="0" err="1"/>
              <a:t>Izvita</a:t>
            </a:r>
            <a:r>
              <a:rPr lang="en-US" sz="1800" b="1" i="1" dirty="0"/>
              <a:t> </a:t>
            </a:r>
            <a:r>
              <a:rPr lang="en-US" sz="1800" b="1" i="1" dirty="0" err="1"/>
              <a:t>iskra</a:t>
            </a:r>
            <a:r>
              <a:rPr lang="en-US" sz="1800" b="1" i="1" dirty="0"/>
              <a:t>’’,  ,,</a:t>
            </a:r>
            <a:r>
              <a:rPr lang="en-US" sz="1800" b="1" i="1" dirty="0" err="1"/>
              <a:t>Izvijanje</a:t>
            </a:r>
            <a:r>
              <a:rPr lang="en-US" sz="1800" b="1" i="1" dirty="0"/>
              <a:t> </a:t>
            </a:r>
            <a:r>
              <a:rPr lang="en-US" sz="1800" b="1" i="1" dirty="0" err="1"/>
              <a:t>iskre</a:t>
            </a:r>
            <a:r>
              <a:rPr lang="en-US" sz="1800" b="1" i="1" dirty="0"/>
              <a:t>’’.</a:t>
            </a:r>
          </a:p>
          <a:p>
            <a:pPr marL="457200" lvl="0" indent="-393700" algn="l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endParaRPr sz="2400" dirty="0"/>
          </a:p>
        </p:txBody>
      </p:sp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5DD2C61-0EB0-4A79-A230-A163F1FAA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071" y="1442626"/>
            <a:ext cx="2241904" cy="2871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7A5AC48A-D1AB-4C28-841D-B89514CBD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013760"/>
            <a:ext cx="4488180" cy="3321300"/>
          </a:xfrm>
        </p:spPr>
        <p:txBody>
          <a:bodyPr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Sam </a:t>
            </a:r>
            <a:r>
              <a:rPr lang="en-US" sz="1800" dirty="0" err="1">
                <a:solidFill>
                  <a:schemeClr val="tx1"/>
                </a:solidFill>
              </a:rPr>
              <a:t>naziv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djela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znači</a:t>
            </a:r>
            <a:r>
              <a:rPr lang="en-US" sz="1800" dirty="0">
                <a:solidFill>
                  <a:schemeClr val="tx1"/>
                </a:solidFill>
              </a:rPr>
              <a:t> – „</a:t>
            </a:r>
            <a:r>
              <a:rPr lang="en-US" sz="1800" dirty="0" err="1">
                <a:solidFill>
                  <a:schemeClr val="tx1"/>
                </a:solidFill>
              </a:rPr>
              <a:t>gora</a:t>
            </a:r>
            <a:r>
              <a:rPr lang="en-US" sz="1800" dirty="0">
                <a:solidFill>
                  <a:schemeClr val="tx1"/>
                </a:solidFill>
              </a:rPr>
              <a:t>“ </a:t>
            </a:r>
            <a:r>
              <a:rPr lang="en-US" sz="1800" dirty="0" err="1">
                <a:solidFill>
                  <a:schemeClr val="tx1"/>
                </a:solidFill>
              </a:rPr>
              <a:t>skraćeno</a:t>
            </a:r>
            <a:r>
              <a:rPr lang="en-US" sz="1800" dirty="0">
                <a:solidFill>
                  <a:schemeClr val="tx1"/>
                </a:solidFill>
              </a:rPr>
              <a:t>  </a:t>
            </a:r>
            <a:r>
              <a:rPr lang="en-US" sz="1800" dirty="0" err="1">
                <a:solidFill>
                  <a:schemeClr val="tx1"/>
                </a:solidFill>
              </a:rPr>
              <a:t>Crna</a:t>
            </a:r>
            <a:r>
              <a:rPr lang="en-US" sz="1800" dirty="0">
                <a:solidFill>
                  <a:schemeClr val="tx1"/>
                </a:solidFill>
              </a:rPr>
              <a:t> Gora, </a:t>
            </a:r>
            <a:r>
              <a:rPr lang="en-US" sz="1800" dirty="0" err="1">
                <a:solidFill>
                  <a:schemeClr val="tx1"/>
                </a:solidFill>
              </a:rPr>
              <a:t>odnosno</a:t>
            </a:r>
            <a:r>
              <a:rPr lang="en-US" sz="1800" dirty="0">
                <a:solidFill>
                  <a:schemeClr val="tx1"/>
                </a:solidFill>
              </a:rPr>
              <a:t> „</a:t>
            </a:r>
            <a:r>
              <a:rPr lang="en-US" sz="1800" dirty="0" err="1">
                <a:solidFill>
                  <a:schemeClr val="tx1"/>
                </a:solidFill>
              </a:rPr>
              <a:t>gorski</a:t>
            </a:r>
            <a:r>
              <a:rPr lang="en-US" sz="1800" dirty="0">
                <a:solidFill>
                  <a:schemeClr val="tx1"/>
                </a:solidFill>
              </a:rPr>
              <a:t>“ -</a:t>
            </a:r>
            <a:r>
              <a:rPr lang="en-US" sz="1800" dirty="0" err="1">
                <a:solidFill>
                  <a:schemeClr val="tx1"/>
                </a:solidFill>
              </a:rPr>
              <a:t>crnogorski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vijenac</a:t>
            </a:r>
            <a:r>
              <a:rPr lang="en-US" sz="1800" dirty="0">
                <a:solidFill>
                  <a:schemeClr val="tx1"/>
                </a:solidFill>
              </a:rPr>
              <a:t> je </a:t>
            </a:r>
            <a:r>
              <a:rPr lang="en-US" sz="1800" dirty="0" err="1">
                <a:solidFill>
                  <a:schemeClr val="tx1"/>
                </a:solidFill>
              </a:rPr>
              <a:t>pobjednički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vijenac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lovorov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vijenac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kojim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nekada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nagrađivani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pobjednici</a:t>
            </a:r>
            <a:r>
              <a:rPr lang="en-US" sz="1800" dirty="0">
                <a:solidFill>
                  <a:schemeClr val="tx1"/>
                </a:solidFill>
              </a:rPr>
              <a:t>).</a:t>
            </a:r>
          </a:p>
          <a:p>
            <a:pPr algn="ctr"/>
            <a:r>
              <a:rPr lang="sr-Latn-ME" sz="1800" dirty="0">
                <a:solidFill>
                  <a:schemeClr val="tx1"/>
                </a:solidFill>
              </a:rPr>
              <a:t/>
            </a:r>
            <a:br>
              <a:rPr lang="sr-Latn-ME" sz="1800" dirty="0">
                <a:solidFill>
                  <a:schemeClr val="tx1"/>
                </a:solidFill>
              </a:rPr>
            </a:br>
            <a:r>
              <a:rPr lang="en-US" sz="2000" b="1" dirty="0">
                <a:solidFill>
                  <a:schemeClr val="tx1"/>
                </a:solidFill>
              </a:rPr>
              <a:t>„Gorski </a:t>
            </a:r>
            <a:r>
              <a:rPr lang="en-US" sz="2000" b="1" dirty="0" err="1">
                <a:solidFill>
                  <a:schemeClr val="tx1"/>
                </a:solidFill>
              </a:rPr>
              <a:t>vijenac</a:t>
            </a:r>
            <a:r>
              <a:rPr lang="en-US" sz="2000" b="1" dirty="0">
                <a:solidFill>
                  <a:schemeClr val="tx1"/>
                </a:solidFill>
              </a:rPr>
              <a:t>“ je </a:t>
            </a:r>
            <a:r>
              <a:rPr lang="en-US" sz="2000" b="1" dirty="0" err="1">
                <a:solidFill>
                  <a:schemeClr val="tx1"/>
                </a:solidFill>
              </a:rPr>
              <a:t>vijenac</a:t>
            </a:r>
            <a:r>
              <a:rPr lang="en-US" sz="2000" b="1" dirty="0">
                <a:solidFill>
                  <a:schemeClr val="tx1"/>
                </a:solidFill>
              </a:rPr>
              <a:t> slave koji je </a:t>
            </a:r>
            <a:r>
              <a:rPr lang="en-US" sz="2000" b="1" dirty="0" err="1">
                <a:solidFill>
                  <a:schemeClr val="tx1"/>
                </a:solidFill>
              </a:rPr>
              <a:t>posvećen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crnogorskome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junaštvu</a:t>
            </a:r>
            <a:r>
              <a:rPr lang="en-US" sz="2000" b="1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F6FB6B6-FB3D-4F11-8187-A2040DD10B4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sp>
        <p:nvSpPr>
          <p:cNvPr id="5" name="Google Shape;112;p19">
            <a:extLst>
              <a:ext uri="{FF2B5EF4-FFF2-40B4-BE49-F238E27FC236}">
                <a16:creationId xmlns:a16="http://schemas.microsoft.com/office/drawing/2014/main" xmlns="" id="{6654D640-4E60-4FD4-A879-8E9CA687F3D5}"/>
              </a:ext>
            </a:extLst>
          </p:cNvPr>
          <p:cNvSpPr txBox="1">
            <a:spLocks/>
          </p:cNvSpPr>
          <p:nvPr/>
        </p:nvSpPr>
        <p:spPr>
          <a:xfrm>
            <a:off x="6338510" y="651474"/>
            <a:ext cx="2232660" cy="3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1600" u="sng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Hibridni</a:t>
            </a:r>
            <a:r>
              <a:rPr lang="en-US" sz="1600" u="sng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u="sng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tekst</a:t>
            </a:r>
            <a:r>
              <a:rPr lang="en-US" sz="1600" u="sng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–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tekst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koji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ima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osobine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sva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tri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književna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roda</a:t>
            </a:r>
            <a:endParaRPr lang="en-US" sz="1600" dirty="0">
              <a:latin typeface="Tinos" panose="020B0604020202020204" charset="0"/>
              <a:ea typeface="Tinos" panose="020B0604020202020204" charset="0"/>
              <a:cs typeface="Tinos" panose="020B0604020202020204" charset="0"/>
            </a:endParaRPr>
          </a:p>
          <a:p>
            <a:pPr algn="ctr">
              <a:spcBef>
                <a:spcPts val="600"/>
              </a:spcBef>
            </a:pP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,, Gorski </a:t>
            </a:r>
            <a:r>
              <a:rPr lang="en-US" sz="1600" b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vijenac</a:t>
            </a: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’’ je </a:t>
            </a:r>
            <a:r>
              <a:rPr lang="en-US" sz="1600" b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djelo</a:t>
            </a: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b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koje</a:t>
            </a: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b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spaja</a:t>
            </a: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b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elemente</a:t>
            </a: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 </a:t>
            </a:r>
            <a:r>
              <a:rPr lang="en-US" sz="1600" b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epskog</a:t>
            </a: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b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lirskog</a:t>
            </a: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b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</a:t>
            </a: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b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dramskog</a:t>
            </a: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b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roda</a:t>
            </a: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u </a:t>
            </a:r>
            <a:r>
              <a:rPr lang="en-US" sz="1600" b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jednu</a:t>
            </a: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b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umjetničku</a:t>
            </a: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b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cjelinu</a:t>
            </a:r>
            <a:r>
              <a:rPr lang="en-US" sz="1600" b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.</a:t>
            </a:r>
          </a:p>
          <a:p>
            <a:pPr algn="ctr">
              <a:spcBef>
                <a:spcPts val="600"/>
              </a:spcBef>
            </a:pP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Može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se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izvoditi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sceni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ali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se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njegov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visoki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umjetnički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domet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može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doživjeti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pojmiti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jedino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čitanjem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.</a:t>
            </a:r>
          </a:p>
          <a:p>
            <a:pPr>
              <a:spcBef>
                <a:spcPts val="6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413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1556175" y="557338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ME" dirty="0"/>
              <a:t>Dramski i epski elementi</a:t>
            </a:r>
            <a:endParaRPr dirty="0"/>
          </a:p>
        </p:txBody>
      </p:sp>
      <p:sp>
        <p:nvSpPr>
          <p:cNvPr id="122" name="Google Shape;122;p2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64E762E2-F890-419A-A9F2-E11CDFDB6A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633933"/>
              </p:ext>
            </p:extLst>
          </p:nvPr>
        </p:nvGraphicFramePr>
        <p:xfrm>
          <a:off x="1668780" y="1343075"/>
          <a:ext cx="6504196" cy="307652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252098">
                  <a:extLst>
                    <a:ext uri="{9D8B030D-6E8A-4147-A177-3AD203B41FA5}">
                      <a16:colId xmlns:a16="http://schemas.microsoft.com/office/drawing/2014/main" xmlns="" val="68065533"/>
                    </a:ext>
                  </a:extLst>
                </a:gridCol>
                <a:gridCol w="3252098">
                  <a:extLst>
                    <a:ext uri="{9D8B030D-6E8A-4147-A177-3AD203B41FA5}">
                      <a16:colId xmlns:a16="http://schemas.microsoft.com/office/drawing/2014/main" xmlns="" val="3812159621"/>
                    </a:ext>
                  </a:extLst>
                </a:gridCol>
              </a:tblGrid>
              <a:tr h="846175">
                <a:tc>
                  <a:txBody>
                    <a:bodyPr/>
                    <a:lstStyle/>
                    <a:p>
                      <a:pPr algn="ctr"/>
                      <a:r>
                        <a:rPr lang="sr-Latn-ME" sz="1600" b="1" dirty="0"/>
                        <a:t/>
                      </a:r>
                      <a:br>
                        <a:rPr lang="sr-Latn-ME" sz="1600" b="1" dirty="0"/>
                      </a:br>
                      <a:r>
                        <a:rPr lang="sr-Latn-ME" sz="1600" b="1" dirty="0"/>
                        <a:t>Dramski elementi</a:t>
                      </a:r>
                      <a:endParaRPr lang="en-US" sz="1600" b="1" dirty="0">
                        <a:latin typeface="Tinos" panose="020B0604020202020204" charset="0"/>
                        <a:ea typeface="Tinos" panose="020B0604020202020204" charset="0"/>
                        <a:cs typeface="Tino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1600" b="1" dirty="0"/>
                        <a:t/>
                      </a:r>
                      <a:br>
                        <a:rPr lang="sr-Latn-ME" sz="1600" b="1" dirty="0"/>
                      </a:br>
                      <a:r>
                        <a:rPr lang="sr-Latn-ME" sz="1600" b="1" dirty="0"/>
                        <a:t>Epski elementi</a:t>
                      </a:r>
                      <a:endParaRPr lang="en-US" sz="1600" b="1" dirty="0">
                        <a:latin typeface="Tinos" panose="020B0604020202020204" charset="0"/>
                        <a:ea typeface="Tinos" panose="020B0604020202020204" charset="0"/>
                        <a:cs typeface="Tinos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6282317"/>
                  </a:ext>
                </a:extLst>
              </a:tr>
              <a:tr h="2230350">
                <a:tc>
                  <a:txBody>
                    <a:bodyPr/>
                    <a:lstStyle/>
                    <a:p>
                      <a:pPr algn="ctr"/>
                      <a:r>
                        <a:rPr lang="sr-Latn-ME" sz="1600" dirty="0"/>
                        <a:t/>
                      </a:r>
                      <a:br>
                        <a:rPr lang="sr-Latn-ME" sz="1600" dirty="0"/>
                      </a:br>
                      <a:r>
                        <a:rPr lang="sr-Latn-ME" sz="1600" dirty="0"/>
                        <a:t>Popis lica</a:t>
                      </a:r>
                      <a:br>
                        <a:rPr lang="sr-Latn-ME" sz="1600" dirty="0"/>
                      </a:br>
                      <a:r>
                        <a:rPr lang="sr-Latn-ME" sz="1600" dirty="0"/>
                        <a:t/>
                      </a:r>
                      <a:br>
                        <a:rPr lang="sr-Latn-ME" sz="1600" dirty="0"/>
                      </a:br>
                      <a:r>
                        <a:rPr lang="sr-Latn-ME" sz="1600" dirty="0"/>
                        <a:t>Dijalog, govor likova</a:t>
                      </a:r>
                      <a:br>
                        <a:rPr lang="sr-Latn-ME" sz="1600" dirty="0"/>
                      </a:br>
                      <a:r>
                        <a:rPr lang="sr-Latn-ME" sz="1600" dirty="0"/>
                        <a:t/>
                      </a:r>
                      <a:br>
                        <a:rPr lang="sr-Latn-ME" sz="1600" dirty="0"/>
                      </a:br>
                      <a:r>
                        <a:rPr lang="sr-Latn-ME" sz="1600" dirty="0"/>
                        <a:t>Didaskalije (remarke)</a:t>
                      </a:r>
                      <a:endParaRPr lang="en-US" sz="1600" dirty="0">
                        <a:latin typeface="Tinos" panose="020B0604020202020204" charset="0"/>
                        <a:ea typeface="Tinos" panose="020B0604020202020204" charset="0"/>
                        <a:cs typeface="Tinos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1600" dirty="0"/>
                        <a:t/>
                      </a:r>
                      <a:br>
                        <a:rPr lang="sr-Latn-ME" sz="1600" dirty="0"/>
                      </a:br>
                      <a:r>
                        <a:rPr lang="sr-Latn-ME" sz="1600" dirty="0"/>
                        <a:t>Broj motiva i mnoštvo scena</a:t>
                      </a:r>
                      <a:br>
                        <a:rPr lang="sr-Latn-ME" sz="1600" dirty="0"/>
                      </a:br>
                      <a:r>
                        <a:rPr lang="sr-Latn-ME" sz="1600" dirty="0"/>
                        <a:t/>
                      </a:r>
                      <a:br>
                        <a:rPr lang="sr-Latn-ME" sz="1600" dirty="0"/>
                      </a:br>
                      <a:r>
                        <a:rPr lang="sr-Latn-ME" sz="1600" dirty="0"/>
                        <a:t>Radnja teče sporo</a:t>
                      </a:r>
                      <a:br>
                        <a:rPr lang="sr-Latn-ME" sz="1600" dirty="0"/>
                      </a:br>
                      <a:r>
                        <a:rPr lang="sr-Latn-ME" sz="1600" dirty="0"/>
                        <a:t/>
                      </a:r>
                      <a:br>
                        <a:rPr lang="sr-Latn-ME" sz="1600" dirty="0"/>
                      </a:br>
                      <a:r>
                        <a:rPr lang="sr-Latn-ME" sz="1600" dirty="0"/>
                        <a:t>Heroika narodne epike</a:t>
                      </a:r>
                      <a:br>
                        <a:rPr lang="sr-Latn-ME" sz="1600" dirty="0"/>
                      </a:br>
                      <a:r>
                        <a:rPr lang="sr-Latn-ME" sz="1600" dirty="0"/>
                        <a:t/>
                      </a:r>
                      <a:br>
                        <a:rPr lang="sr-Latn-ME" sz="1600" dirty="0"/>
                      </a:br>
                      <a:r>
                        <a:rPr lang="sr-Latn-ME" sz="1600" dirty="0"/>
                        <a:t>Obim i karakter narativnih remarki</a:t>
                      </a:r>
                      <a:endParaRPr lang="en-US" sz="1600" dirty="0">
                        <a:latin typeface="Tinos" panose="020B0604020202020204" charset="0"/>
                        <a:ea typeface="Tinos" panose="020B0604020202020204" charset="0"/>
                        <a:cs typeface="Tinos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27885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1556175" y="516006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sr-Latn-ME" dirty="0"/>
              <a:t>LIRSKA MJESTA</a:t>
            </a:r>
            <a:endParaRPr dirty="0"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1556175" y="1056126"/>
            <a:ext cx="6616800" cy="30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ctr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endParaRPr lang="en-US" sz="1600" dirty="0"/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sr-Latn-ME" sz="1800" dirty="0"/>
              <a:t>         </a:t>
            </a:r>
            <a:r>
              <a:rPr lang="en-US" sz="1800" dirty="0" err="1"/>
              <a:t>Mnogi</a:t>
            </a:r>
            <a:r>
              <a:rPr lang="en-US" sz="1800" dirty="0"/>
              <a:t> </a:t>
            </a:r>
            <a:r>
              <a:rPr lang="en-US" sz="1800" dirty="0" err="1"/>
              <a:t>monolozi</a:t>
            </a:r>
            <a:r>
              <a:rPr lang="en-US" sz="1800" dirty="0"/>
              <a:t> u </a:t>
            </a:r>
            <a:r>
              <a:rPr lang="en-US" sz="1800" dirty="0" err="1"/>
              <a:t>djelu</a:t>
            </a:r>
            <a:r>
              <a:rPr lang="en-US" sz="1800" dirty="0"/>
              <a:t> </a:t>
            </a:r>
            <a:r>
              <a:rPr lang="en-US" sz="1800" dirty="0" err="1"/>
              <a:t>imaju</a:t>
            </a:r>
            <a:r>
              <a:rPr lang="en-US" sz="1800" dirty="0"/>
              <a:t> </a:t>
            </a:r>
            <a:r>
              <a:rPr lang="en-US" sz="1800" dirty="0" err="1"/>
              <a:t>lirske</a:t>
            </a:r>
            <a:r>
              <a:rPr lang="en-US" sz="1800" dirty="0"/>
              <a:t> </a:t>
            </a:r>
            <a:r>
              <a:rPr lang="en-US" sz="1800" dirty="0" err="1"/>
              <a:t>karakteristike</a:t>
            </a:r>
            <a:r>
              <a:rPr lang="en-US" sz="1800" dirty="0"/>
              <a:t>:</a:t>
            </a:r>
          </a:p>
          <a:p>
            <a:pPr marL="457200" lvl="0" indent="-393700" algn="ctr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endParaRPr lang="en-US" sz="1800" dirty="0"/>
          </a:p>
          <a:p>
            <a:pPr marL="457200" lvl="0" indent="-393700" algn="ctr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r>
              <a:rPr lang="en-US" sz="1800" b="1" i="1" dirty="0"/>
              <a:t>San  Vuka  </a:t>
            </a:r>
            <a:r>
              <a:rPr lang="en-US" sz="1800" b="1" i="1" dirty="0" err="1"/>
              <a:t>Mandušića</a:t>
            </a:r>
            <a:endParaRPr lang="en-US" sz="1800" b="1" i="1" dirty="0"/>
          </a:p>
          <a:p>
            <a:pPr marL="457200" lvl="0" indent="-393700" algn="ctr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r>
              <a:rPr lang="en-US" sz="1800" b="1" i="1" dirty="0" err="1"/>
              <a:t>Opis</a:t>
            </a:r>
            <a:r>
              <a:rPr lang="en-US" sz="1800" b="1" i="1" dirty="0"/>
              <a:t> </a:t>
            </a:r>
            <a:r>
              <a:rPr lang="en-US" sz="1800" b="1" i="1" dirty="0" err="1"/>
              <a:t>Mandušićevog</a:t>
            </a:r>
            <a:r>
              <a:rPr lang="en-US" sz="1800" b="1" i="1" dirty="0"/>
              <a:t> </a:t>
            </a:r>
            <a:r>
              <a:rPr lang="en-US" sz="1800" b="1" i="1" dirty="0" err="1"/>
              <a:t>boja</a:t>
            </a:r>
            <a:r>
              <a:rPr lang="en-US" sz="1800" b="1" i="1" dirty="0"/>
              <a:t> </a:t>
            </a:r>
            <a:r>
              <a:rPr lang="en-US" sz="1800" b="1" i="1" dirty="0" err="1"/>
              <a:t>sa</a:t>
            </a:r>
            <a:r>
              <a:rPr lang="en-US" sz="1800" b="1" i="1" dirty="0"/>
              <a:t> </a:t>
            </a:r>
            <a:r>
              <a:rPr lang="en-US" sz="1800" b="1" i="1" dirty="0" err="1"/>
              <a:t>Turcima</a:t>
            </a:r>
            <a:r>
              <a:rPr lang="en-US" sz="1800" b="1" i="1" dirty="0"/>
              <a:t> </a:t>
            </a:r>
            <a:r>
              <a:rPr lang="en-US" sz="1800" b="1" i="1" dirty="0" err="1"/>
              <a:t>oko</a:t>
            </a:r>
            <a:r>
              <a:rPr lang="en-US" sz="1800" b="1" i="1" dirty="0"/>
              <a:t> </a:t>
            </a:r>
            <a:r>
              <a:rPr lang="en-US" sz="1800" b="1" i="1" dirty="0" err="1"/>
              <a:t>kule</a:t>
            </a:r>
            <a:r>
              <a:rPr lang="en-US" sz="1800" b="1" i="1" dirty="0"/>
              <a:t> </a:t>
            </a:r>
            <a:r>
              <a:rPr lang="en-US" sz="1800" b="1" i="1" dirty="0" err="1"/>
              <a:t>Radunove</a:t>
            </a:r>
            <a:endParaRPr lang="en-US" sz="1800" b="1" i="1" dirty="0"/>
          </a:p>
          <a:p>
            <a:pPr marL="457200" lvl="0" indent="-393700" algn="ctr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r>
              <a:rPr lang="en-US" sz="1800" b="1" i="1" dirty="0" err="1"/>
              <a:t>Tužbalica</a:t>
            </a:r>
            <a:r>
              <a:rPr lang="en-US" sz="1800" b="1" i="1" dirty="0"/>
              <a:t> </a:t>
            </a:r>
            <a:r>
              <a:rPr lang="en-US" sz="1800" b="1" i="1" dirty="0" err="1"/>
              <a:t>sestre</a:t>
            </a:r>
            <a:r>
              <a:rPr lang="en-US" sz="1800" b="1" i="1" dirty="0"/>
              <a:t> </a:t>
            </a:r>
            <a:r>
              <a:rPr lang="en-US" sz="1800" b="1" i="1" dirty="0" err="1"/>
              <a:t>Batrićeve</a:t>
            </a:r>
            <a:endParaRPr lang="en-US" sz="1800" b="1" i="1" dirty="0"/>
          </a:p>
          <a:p>
            <a:pPr marL="457200" lvl="0" indent="-393700" algn="ctr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r>
              <a:rPr lang="en-US" sz="1800" b="1" i="1" dirty="0" err="1"/>
              <a:t>Svatovske</a:t>
            </a:r>
            <a:r>
              <a:rPr lang="en-US" sz="1800" b="1" i="1" dirty="0"/>
              <a:t> </a:t>
            </a:r>
            <a:r>
              <a:rPr lang="en-US" sz="1800" b="1" i="1" dirty="0" err="1"/>
              <a:t>pjesme</a:t>
            </a:r>
            <a:r>
              <a:rPr lang="en-US" sz="1800" b="1" i="1" dirty="0"/>
              <a:t> </a:t>
            </a:r>
            <a:r>
              <a:rPr lang="en-US" sz="1800" b="1" i="1" dirty="0" err="1"/>
              <a:t>kroz</a:t>
            </a:r>
            <a:r>
              <a:rPr lang="en-US" sz="1800" b="1" i="1" dirty="0"/>
              <a:t> </a:t>
            </a:r>
            <a:r>
              <a:rPr lang="en-US" sz="1800" b="1" i="1" dirty="0" err="1"/>
              <a:t>cetinjsko</a:t>
            </a:r>
            <a:r>
              <a:rPr lang="en-US" sz="1800" b="1" i="1" dirty="0"/>
              <a:t> polje</a:t>
            </a:r>
          </a:p>
          <a:p>
            <a:pPr marL="457200" lvl="0" indent="-393700" algn="ctr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r>
              <a:rPr lang="en-US" sz="1800" b="1" i="1" dirty="0"/>
              <a:t>Monolog </a:t>
            </a:r>
            <a:r>
              <a:rPr lang="en-US" sz="1800" b="1" i="1" dirty="0" err="1"/>
              <a:t>Mustaj-kadije</a:t>
            </a:r>
            <a:r>
              <a:rPr lang="en-US" sz="1800" b="1" i="1" dirty="0"/>
              <a:t> o </a:t>
            </a:r>
            <a:r>
              <a:rPr lang="en-US" sz="1800" b="1" i="1" dirty="0" err="1"/>
              <a:t>ljepoti</a:t>
            </a:r>
            <a:r>
              <a:rPr lang="en-US" sz="1800" b="1" i="1" dirty="0"/>
              <a:t> </a:t>
            </a:r>
            <a:r>
              <a:rPr lang="en-US" sz="1800" b="1" i="1" dirty="0" err="1"/>
              <a:t>muhamedanstva</a:t>
            </a:r>
            <a:endParaRPr lang="en-US" sz="1800" b="1" i="1" dirty="0"/>
          </a:p>
          <a:p>
            <a:pPr marL="457200" lvl="0" indent="-393700" algn="ctr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r>
              <a:rPr lang="en-US" sz="1800" b="1" i="1" dirty="0" err="1"/>
              <a:t>Dijelom</a:t>
            </a:r>
            <a:r>
              <a:rPr lang="en-US" sz="1800" b="1" i="1" dirty="0"/>
              <a:t> </a:t>
            </a:r>
            <a:r>
              <a:rPr lang="en-US" sz="1800" b="1" i="1" dirty="0" err="1"/>
              <a:t>monolozi</a:t>
            </a:r>
            <a:r>
              <a:rPr lang="en-US" sz="1800" b="1" i="1" dirty="0"/>
              <a:t> </a:t>
            </a:r>
            <a:r>
              <a:rPr lang="en-US" sz="1800" b="1" i="1" dirty="0" err="1"/>
              <a:t>igumana</a:t>
            </a:r>
            <a:r>
              <a:rPr lang="en-US" sz="1800" b="1" i="1" dirty="0"/>
              <a:t> </a:t>
            </a:r>
            <a:r>
              <a:rPr lang="en-US" sz="1800" b="1" i="1" dirty="0" err="1"/>
              <a:t>Stefana</a:t>
            </a:r>
            <a:r>
              <a:rPr lang="en-US" sz="1800" b="1" i="1" dirty="0"/>
              <a:t> </a:t>
            </a:r>
            <a:r>
              <a:rPr lang="en-US" sz="1800" b="1" i="1" dirty="0" err="1"/>
              <a:t>i</a:t>
            </a:r>
            <a:r>
              <a:rPr lang="en-US" sz="1800" b="1" i="1" dirty="0"/>
              <a:t> </a:t>
            </a:r>
            <a:r>
              <a:rPr lang="en-US" sz="1800" b="1" i="1" dirty="0" err="1"/>
              <a:t>vladike</a:t>
            </a:r>
            <a:r>
              <a:rPr lang="en-US" sz="1800" b="1" i="1" dirty="0"/>
              <a:t> Danila</a:t>
            </a:r>
          </a:p>
          <a:p>
            <a:pPr marL="457200" lvl="0" indent="-393700" algn="l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endParaRPr sz="2400" dirty="0"/>
          </a:p>
        </p:txBody>
      </p:sp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3128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926DA5-361F-478E-9E4B-F7E62A5C2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900" y="559221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POSVETA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30D84EA-C74F-4DA7-B0AD-0FC2D1AC6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0333" y="1351374"/>
            <a:ext cx="4366113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600" dirty="0"/>
              <a:t>Ovo </a:t>
            </a:r>
            <a:r>
              <a:rPr lang="en-US" sz="1600" dirty="0" err="1"/>
              <a:t>Njegoševo</a:t>
            </a:r>
            <a:r>
              <a:rPr lang="en-US" sz="1600" dirty="0"/>
              <a:t> </a:t>
            </a:r>
            <a:r>
              <a:rPr lang="en-US" sz="1600" dirty="0" err="1"/>
              <a:t>delo</a:t>
            </a:r>
            <a:r>
              <a:rPr lang="en-US" sz="1600" dirty="0"/>
              <a:t> je </a:t>
            </a:r>
            <a:r>
              <a:rPr lang="en-US" sz="1600" dirty="0" err="1"/>
              <a:t>posvećeno</a:t>
            </a:r>
            <a:r>
              <a:rPr lang="en-US" sz="1600" dirty="0"/>
              <a:t> Prahu Oca </a:t>
            </a:r>
            <a:r>
              <a:rPr lang="en-US" sz="1600" dirty="0" err="1"/>
              <a:t>Srbije</a:t>
            </a:r>
            <a:r>
              <a:rPr lang="en-US" sz="1600" dirty="0"/>
              <a:t>, </a:t>
            </a:r>
            <a:r>
              <a:rPr lang="en-US" sz="1600" dirty="0" err="1"/>
              <a:t>odnosno</a:t>
            </a:r>
            <a:r>
              <a:rPr lang="en-US" sz="1600" dirty="0"/>
              <a:t> </a:t>
            </a:r>
            <a:r>
              <a:rPr lang="en-US" sz="1600" dirty="0" err="1"/>
              <a:t>ubijenom</a:t>
            </a:r>
            <a:r>
              <a:rPr lang="en-US" sz="1600" dirty="0"/>
              <a:t> </a:t>
            </a:r>
            <a:r>
              <a:rPr lang="en-US" sz="1600" dirty="0" err="1"/>
              <a:t>voždu</a:t>
            </a:r>
            <a:r>
              <a:rPr lang="en-US" sz="1600" dirty="0"/>
              <a:t> </a:t>
            </a:r>
            <a:r>
              <a:rPr lang="en-US" sz="1600" dirty="0" err="1"/>
              <a:t>Karađorđu</a:t>
            </a:r>
            <a:r>
              <a:rPr lang="en-US" sz="1600" dirty="0"/>
              <a:t>, koji je </a:t>
            </a:r>
            <a:r>
              <a:rPr lang="en-US" sz="1600" dirty="0" err="1"/>
              <a:t>započeo</a:t>
            </a:r>
            <a:r>
              <a:rPr lang="en-US" sz="1600" dirty="0"/>
              <a:t> </a:t>
            </a:r>
            <a:r>
              <a:rPr lang="en-US" sz="1600" dirty="0" err="1"/>
              <a:t>oslobođenje</a:t>
            </a:r>
            <a:r>
              <a:rPr lang="en-US" sz="1600" dirty="0"/>
              <a:t> </a:t>
            </a:r>
            <a:r>
              <a:rPr lang="en-US" sz="1600" dirty="0" err="1"/>
              <a:t>Srbije</a:t>
            </a:r>
            <a:r>
              <a:rPr lang="en-US" sz="1600" dirty="0"/>
              <a:t> od </a:t>
            </a:r>
            <a:r>
              <a:rPr lang="en-US" sz="1600" dirty="0" err="1"/>
              <a:t>Turaka</a:t>
            </a:r>
            <a:r>
              <a:rPr lang="en-US" sz="1600" dirty="0"/>
              <a:t>:</a:t>
            </a:r>
          </a:p>
          <a:p>
            <a:pPr algn="ctr"/>
            <a:endParaRPr lang="en-US" sz="1600" b="1" dirty="0"/>
          </a:p>
          <a:p>
            <a:pPr marL="63500" indent="0" algn="ctr">
              <a:buNone/>
            </a:pPr>
            <a:r>
              <a:rPr lang="en-US" sz="1600" b="1" i="1" dirty="0"/>
              <a:t>Al' </a:t>
            </a:r>
            <a:r>
              <a:rPr lang="en-US" sz="1600" b="1" i="1" dirty="0" err="1"/>
              <a:t>heroju</a:t>
            </a:r>
            <a:r>
              <a:rPr lang="en-US" sz="1600" b="1" i="1" dirty="0"/>
              <a:t> </a:t>
            </a:r>
            <a:r>
              <a:rPr lang="en-US" sz="1600" b="1" i="1" dirty="0" err="1"/>
              <a:t>topolskome</a:t>
            </a:r>
            <a:r>
              <a:rPr lang="en-US" sz="1600" b="1" i="1" dirty="0"/>
              <a:t>, </a:t>
            </a:r>
            <a:r>
              <a:rPr lang="en-US" sz="1600" b="1" i="1" dirty="0" err="1"/>
              <a:t>Karađorđu</a:t>
            </a:r>
            <a:r>
              <a:rPr lang="en-US" sz="1600" b="1" i="1" dirty="0"/>
              <a:t> </a:t>
            </a:r>
            <a:r>
              <a:rPr lang="en-US" sz="1600" b="1" i="1" dirty="0" err="1"/>
              <a:t>besmrtnome</a:t>
            </a:r>
            <a:r>
              <a:rPr lang="en-US" sz="1600" b="1" i="1" dirty="0"/>
              <a:t>,</a:t>
            </a:r>
          </a:p>
          <a:p>
            <a:pPr marL="63500" indent="0" algn="ctr">
              <a:buNone/>
            </a:pPr>
            <a:r>
              <a:rPr lang="sr-Latn-ME" sz="1600" b="1" i="1" dirty="0"/>
              <a:t>s</a:t>
            </a:r>
            <a:r>
              <a:rPr lang="en-US" sz="1600" b="1" i="1" dirty="0" err="1"/>
              <a:t>ve</a:t>
            </a:r>
            <a:r>
              <a:rPr lang="en-US" sz="1600" b="1" i="1" dirty="0"/>
              <a:t> prepone </a:t>
            </a:r>
            <a:r>
              <a:rPr lang="en-US" sz="1600" b="1" i="1" dirty="0" err="1"/>
              <a:t>na</a:t>
            </a:r>
            <a:r>
              <a:rPr lang="en-US" sz="1600" b="1" i="1" dirty="0"/>
              <a:t> put </a:t>
            </a:r>
            <a:r>
              <a:rPr lang="en-US" sz="1600" b="1" i="1" dirty="0" err="1"/>
              <a:t>bjehu</a:t>
            </a:r>
            <a:r>
              <a:rPr lang="en-US" sz="1600" b="1" i="1" dirty="0"/>
              <a:t>, k </a:t>
            </a:r>
            <a:r>
              <a:rPr lang="en-US" sz="1600" b="1" i="1" dirty="0" err="1"/>
              <a:t>cilju</a:t>
            </a:r>
            <a:r>
              <a:rPr lang="en-US" sz="1600" b="1" i="1" dirty="0"/>
              <a:t> </a:t>
            </a:r>
            <a:r>
              <a:rPr lang="en-US" sz="1600" b="1" i="1" dirty="0" err="1"/>
              <a:t>dospje</a:t>
            </a:r>
            <a:r>
              <a:rPr lang="en-US" sz="1600" b="1" i="1" dirty="0"/>
              <a:t> </a:t>
            </a:r>
            <a:r>
              <a:rPr lang="en-US" sz="1600" b="1" i="1" dirty="0" err="1"/>
              <a:t>velikome</a:t>
            </a:r>
            <a:r>
              <a:rPr lang="en-US" sz="1600" b="1" i="1" dirty="0"/>
              <a:t>:</a:t>
            </a:r>
            <a:r>
              <a:rPr lang="sr-Latn-ME" sz="1600" b="1" i="1" dirty="0"/>
              <a:t> </a:t>
            </a:r>
            <a:br>
              <a:rPr lang="sr-Latn-ME" sz="1600" b="1" i="1" dirty="0"/>
            </a:br>
            <a:r>
              <a:rPr lang="en-US" sz="1600" b="1" i="1" dirty="0" err="1"/>
              <a:t>diže</a:t>
            </a:r>
            <a:r>
              <a:rPr lang="en-US" sz="1600" b="1" i="1" dirty="0"/>
              <a:t> </a:t>
            </a:r>
            <a:r>
              <a:rPr lang="en-US" sz="1600" b="1" i="1" dirty="0" err="1"/>
              <a:t>narod</a:t>
            </a:r>
            <a:r>
              <a:rPr lang="en-US" sz="1600" b="1" i="1" dirty="0"/>
              <a:t>, </a:t>
            </a:r>
            <a:r>
              <a:rPr lang="en-US" sz="1600" b="1" i="1" dirty="0" err="1"/>
              <a:t>krsti</a:t>
            </a:r>
            <a:r>
              <a:rPr lang="en-US" sz="1600" b="1" i="1" dirty="0"/>
              <a:t> </a:t>
            </a:r>
            <a:r>
              <a:rPr lang="en-US" sz="1600" b="1" i="1" dirty="0" err="1"/>
              <a:t>zemlju</a:t>
            </a:r>
            <a:r>
              <a:rPr lang="en-US" sz="1600" b="1" i="1" dirty="0"/>
              <a:t>, a </a:t>
            </a:r>
            <a:r>
              <a:rPr lang="en-US" sz="1600" b="1" i="1" dirty="0" err="1"/>
              <a:t>varvarske</a:t>
            </a:r>
            <a:r>
              <a:rPr lang="en-US" sz="1600" b="1" i="1" dirty="0"/>
              <a:t> lance </a:t>
            </a:r>
            <a:r>
              <a:rPr lang="en-US" sz="1600" b="1" i="1" dirty="0" err="1"/>
              <a:t>sruši</a:t>
            </a:r>
            <a:r>
              <a:rPr lang="en-US" sz="1600" b="1" i="1" dirty="0"/>
              <a:t>,</a:t>
            </a:r>
          </a:p>
          <a:p>
            <a:pPr algn="ctr"/>
            <a:endParaRPr lang="en-US" sz="1600" dirty="0"/>
          </a:p>
          <a:p>
            <a:pPr marL="63500" indent="0" algn="ctr">
              <a:buNone/>
            </a:pPr>
            <a:r>
              <a:rPr lang="en-US" sz="1600" dirty="0" err="1"/>
              <a:t>Posveta</a:t>
            </a:r>
            <a:r>
              <a:rPr lang="en-US" sz="1600" dirty="0"/>
              <a:t> je </a:t>
            </a:r>
            <a:r>
              <a:rPr lang="en-US" sz="1600" dirty="0" err="1"/>
              <a:t>pisana</a:t>
            </a:r>
            <a:r>
              <a:rPr lang="en-US" sz="1600" dirty="0"/>
              <a:t> u </a:t>
            </a:r>
            <a:r>
              <a:rPr lang="en-US" sz="1600" dirty="0" err="1"/>
              <a:t>Beču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Novo </a:t>
            </a:r>
            <a:r>
              <a:rPr lang="en-US" sz="1600" dirty="0" err="1"/>
              <a:t>ljeto</a:t>
            </a:r>
            <a:r>
              <a:rPr lang="en-US" sz="1600" dirty="0"/>
              <a:t> 1847. g</a:t>
            </a:r>
            <a:r>
              <a:rPr lang="sr-Latn-ME" sz="1600" dirty="0"/>
              <a:t>od.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97A9AF9-CC00-49AE-B0D3-64695A89B3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36551-291F-4C1D-8B77-49C2F59B0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2613" y="1351374"/>
            <a:ext cx="2941160" cy="3134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2061269"/>
      </p:ext>
    </p:extLst>
  </p:cSld>
  <p:clrMapOvr>
    <a:masterClrMapping/>
  </p:clrMapOvr>
</p:sld>
</file>

<file path=ppt/theme/theme1.xml><?xml version="1.0" encoding="utf-8"?>
<a:theme xmlns:a="http://schemas.openxmlformats.org/drawingml/2006/main" name="Quintus template">
  <a:themeElements>
    <a:clrScheme name="Custom 347">
      <a:dk1>
        <a:srgbClr val="25212A"/>
      </a:dk1>
      <a:lt1>
        <a:srgbClr val="FFFFFF"/>
      </a:lt1>
      <a:dk2>
        <a:srgbClr val="797281"/>
      </a:dk2>
      <a:lt2>
        <a:srgbClr val="E7E6E9"/>
      </a:lt2>
      <a:accent1>
        <a:srgbClr val="B87647"/>
      </a:accent1>
      <a:accent2>
        <a:srgbClr val="A85A5A"/>
      </a:accent2>
      <a:accent3>
        <a:srgbClr val="853E61"/>
      </a:accent3>
      <a:accent4>
        <a:srgbClr val="5C3959"/>
      </a:accent4>
      <a:accent5>
        <a:srgbClr val="CC4125"/>
      </a:accent5>
      <a:accent6>
        <a:srgbClr val="DD916B"/>
      </a:accent6>
      <a:hlink>
        <a:srgbClr val="25212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1136</Words>
  <Application>Microsoft Office PowerPoint</Application>
  <PresentationFormat>On-screen Show (16:9)</PresentationFormat>
  <Paragraphs>178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Oswald</vt:lpstr>
      <vt:lpstr>Tinos</vt:lpstr>
      <vt:lpstr>Quintus template</vt:lpstr>
      <vt:lpstr>GORSKI VIJENAC  Petar II Petrović Njegoš</vt:lpstr>
      <vt:lpstr>PowerPoint Presentation</vt:lpstr>
      <vt:lpstr>PowerPoint Presentation</vt:lpstr>
      <vt:lpstr>O PISCU</vt:lpstr>
      <vt:lpstr>ISTORIJSKA OSNOVA </vt:lpstr>
      <vt:lpstr>PowerPoint Presentation</vt:lpstr>
      <vt:lpstr>Dramski i epski elementi</vt:lpstr>
      <vt:lpstr> LIRSKA MJESTA</vt:lpstr>
      <vt:lpstr>POSVETA</vt:lpstr>
      <vt:lpstr>RADNJA</vt:lpstr>
      <vt:lpstr> Prva skupština ili Skupština uoči Trojčina dne </vt:lpstr>
      <vt:lpstr>PowerPoint Presentation</vt:lpstr>
      <vt:lpstr>PowerPoint Presentation</vt:lpstr>
      <vt:lpstr>Skupština o Malome Gospođinu dne na Cetinju </vt:lpstr>
      <vt:lpstr>PowerPoint Presentation</vt:lpstr>
      <vt:lpstr>PowerPoint Presentation</vt:lpstr>
      <vt:lpstr> Treća skupština /BADNJE VEČE</vt:lpstr>
      <vt:lpstr>PowerPoint Presentation</vt:lpstr>
      <vt:lpstr>Kolektivni likovi</vt:lpstr>
      <vt:lpstr>KOLO</vt:lpstr>
      <vt:lpstr>LIKOVI CRNOGORACA</vt:lpstr>
      <vt:lpstr>PowerPoint Presentation</vt:lpstr>
      <vt:lpstr>ŽENSKI LIKOVI</vt:lpstr>
      <vt:lpstr>PowerPoint Presentation</vt:lpstr>
      <vt:lpstr>TUŽBALICA SESTRE BATRIĆEVE</vt:lpstr>
      <vt:lpstr>LIK RUŽE KASANOVE</vt:lpstr>
      <vt:lpstr>PowerPoint Presentation</vt:lpstr>
      <vt:lpstr>PowerPoint Presentation</vt:lpstr>
      <vt:lpstr>JEZIK I STIL</vt:lpstr>
      <vt:lpstr>DOMAĆI ZADATAK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GORSKI VIJENAC  Petar II Petrović Njegoš</dc:title>
  <cp:lastModifiedBy>Korisnik</cp:lastModifiedBy>
  <cp:revision>19</cp:revision>
  <dcterms:modified xsi:type="dcterms:W3CDTF">2020-11-30T16:43:09Z</dcterms:modified>
</cp:coreProperties>
</file>