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3EBAAB42-5503-4C9A-8207-049DD44790B5}" type="datetimeFigureOut">
              <a:rPr lang="en-US" smtClean="0"/>
              <a:pPr/>
              <a:t>02.11.2022</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7DE107D-10A8-40A0-ABB3-9C74772DD45D}"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E107D-10A8-40A0-ABB3-9C74772DD4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E107D-10A8-40A0-ABB3-9C74772DD4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E107D-10A8-40A0-ABB3-9C74772DD4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3EBAAB42-5503-4C9A-8207-049DD44790B5}" type="datetimeFigureOut">
              <a:rPr lang="en-US" smtClean="0"/>
              <a:pPr/>
              <a:t>02.11.2022</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7DE107D-10A8-40A0-ABB3-9C74772DD45D}"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87DE107D-10A8-40A0-ABB3-9C74772DD45D}"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87DE107D-10A8-40A0-ABB3-9C74772DD4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DE107D-10A8-40A0-ABB3-9C74772DD45D}"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BAAB42-5503-4C9A-8207-049DD44790B5}" type="datetimeFigureOut">
              <a:rPr lang="en-US" smtClean="0"/>
              <a:pPr/>
              <a:t>02.11.2022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DE107D-10A8-40A0-ABB3-9C74772DD4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3EBAAB42-5503-4C9A-8207-049DD44790B5}" type="datetimeFigureOut">
              <a:rPr lang="en-US" smtClean="0"/>
              <a:pPr/>
              <a:t>02.11.2022</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7DE107D-10A8-40A0-ABB3-9C74772DD45D}"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3EBAAB42-5503-4C9A-8207-049DD44790B5}" type="datetimeFigureOut">
              <a:rPr lang="en-US" smtClean="0"/>
              <a:pPr/>
              <a:t>02.11.2022</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7DE107D-10A8-40A0-ABB3-9C74772DD45D}"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EBAAB42-5503-4C9A-8207-049DD44790B5}" type="datetimeFigureOut">
              <a:rPr lang="en-US" smtClean="0"/>
              <a:pPr/>
              <a:t>02.11.2022</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7DE107D-10A8-40A0-ABB3-9C74772DD45D}"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t>GRAPHICS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rendering- the processing of an outline image using </a:t>
            </a:r>
            <a:r>
              <a:rPr lang="en-US" dirty="0" err="1"/>
              <a:t>colour</a:t>
            </a:r>
            <a:r>
              <a:rPr lang="en-US" dirty="0"/>
              <a:t> and shading to make it appear solid and three-dimensional</a:t>
            </a:r>
            <a:r>
              <a:rPr lang="sr-Latn-RS" dirty="0"/>
              <a:t>.</a:t>
            </a:r>
          </a:p>
          <a:p>
            <a:pPr algn="just">
              <a:buNone/>
            </a:pPr>
            <a:endParaRPr lang="sr-Latn-RS" dirty="0"/>
          </a:p>
          <a:p>
            <a:pPr algn="just"/>
            <a:r>
              <a:rPr lang="en-US" dirty="0"/>
              <a:t>density- a measure of the amount of information on a storage medium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File formats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Latn-RS" dirty="0"/>
              <a:t>There are many different file formats used in graphics programs. They can be split in two main groups: bitmapped formats and vector formats.</a:t>
            </a:r>
          </a:p>
          <a:p>
            <a:pPr algn="just"/>
            <a:r>
              <a:rPr lang="sr-Latn-RS" dirty="0"/>
              <a:t>The basic difference between the two is that bitmapped graphics (or raster graphics) become ragged when you reduce or increase them in size, whereas vector graphics (or object-oriented graphics) increase or decrease in size smoothly.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Bitmapped formats</a:t>
            </a:r>
            <a:endParaRPr lang="en-US" dirty="0"/>
          </a:p>
        </p:txBody>
      </p:sp>
      <p:sp>
        <p:nvSpPr>
          <p:cNvPr id="3" name="Content Placeholder 2"/>
          <p:cNvSpPr>
            <a:spLocks noGrp="1"/>
          </p:cNvSpPr>
          <p:nvPr>
            <p:ph idx="1"/>
          </p:nvPr>
        </p:nvSpPr>
        <p:spPr/>
        <p:txBody>
          <a:bodyPr/>
          <a:lstStyle/>
          <a:p>
            <a:r>
              <a:rPr lang="sr-Latn-RS" dirty="0"/>
              <a:t>Windows bitmap (.bmp)- the standard bitmapped format used in Microsoft Windows</a:t>
            </a:r>
          </a:p>
          <a:p>
            <a:r>
              <a:rPr lang="sr-Latn-RS" dirty="0"/>
              <a:t>GIF (.gif)- graphical interchanged format, a compressed format used in web publishing,</a:t>
            </a:r>
          </a:p>
          <a:p>
            <a:r>
              <a:rPr lang="sr-Latn-RS" dirty="0"/>
              <a:t>TIFF (.tif) – tagged-image file format, a format for bitmapped images which can be used on PCs and Macs.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sr-Latn-RS" dirty="0"/>
              <a:t>PCX –another widely supported format for bitmapped images</a:t>
            </a:r>
          </a:p>
          <a:p>
            <a:endParaRPr lang="sr-Latn-RS" dirty="0"/>
          </a:p>
          <a:p>
            <a:r>
              <a:rPr lang="sr-Latn-RS" dirty="0"/>
              <a:t>PNG (.png)-portable network graphics, a versatile (svestran) format used for web graphics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Vector formats</a:t>
            </a:r>
            <a:endParaRPr lang="en-US" dirty="0"/>
          </a:p>
        </p:txBody>
      </p:sp>
      <p:sp>
        <p:nvSpPr>
          <p:cNvPr id="3" name="Content Placeholder 2"/>
          <p:cNvSpPr>
            <a:spLocks noGrp="1"/>
          </p:cNvSpPr>
          <p:nvPr>
            <p:ph idx="1"/>
          </p:nvPr>
        </p:nvSpPr>
        <p:spPr/>
        <p:txBody>
          <a:bodyPr>
            <a:normAutofit/>
          </a:bodyPr>
          <a:lstStyle/>
          <a:p>
            <a:r>
              <a:rPr lang="sr-Latn-RS" dirty="0"/>
              <a:t>EPS – uses  a combination of PostScript command and either PICT or TIFF formats.</a:t>
            </a:r>
          </a:p>
          <a:p>
            <a:r>
              <a:rPr lang="sr-Latn-RS" dirty="0"/>
              <a:t>PICT – a standard graphics format on Macs</a:t>
            </a:r>
          </a:p>
          <a:p>
            <a:endParaRPr lang="sr-Latn-RS" dirty="0"/>
          </a:p>
          <a:p>
            <a:r>
              <a:rPr lang="sr-Latn-RS" dirty="0"/>
              <a:t>Many files od the W</a:t>
            </a:r>
            <a:r>
              <a:rPr lang="en-US" dirty="0"/>
              <a:t>e</a:t>
            </a:r>
            <a:r>
              <a:rPr lang="sr-Latn-RS" dirty="0"/>
              <a:t>b have a .jpg or .jpeg extention</a:t>
            </a:r>
            <a:r>
              <a:rPr lang="sr-Latn-RS"/>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What is graphic?</a:t>
            </a:r>
            <a:endParaRPr lang="en-US" dirty="0"/>
          </a:p>
        </p:txBody>
      </p:sp>
      <p:sp>
        <p:nvSpPr>
          <p:cNvPr id="3" name="Content Placeholder 2"/>
          <p:cNvSpPr>
            <a:spLocks noGrp="1"/>
          </p:cNvSpPr>
          <p:nvPr>
            <p:ph idx="1"/>
          </p:nvPr>
        </p:nvSpPr>
        <p:spPr/>
        <p:txBody>
          <a:bodyPr/>
          <a:lstStyle/>
          <a:p>
            <a:pPr algn="just"/>
            <a:r>
              <a:rPr lang="en-GB" u="sng" dirty="0">
                <a:solidFill>
                  <a:srgbClr val="C00000"/>
                </a:solidFill>
              </a:rPr>
              <a:t>A graphic </a:t>
            </a:r>
            <a:r>
              <a:rPr lang="en-GB" dirty="0"/>
              <a:t>is an image or visual representation of an object. Therefore, computer graphics are simply images displayed on a computer screen. Graphics are often contrasted with text, which is comprised of </a:t>
            </a:r>
            <a:r>
              <a:rPr lang="sr-Latn-RS" dirty="0"/>
              <a:t>characters,  </a:t>
            </a:r>
            <a:r>
              <a:rPr lang="en-GB" dirty="0"/>
              <a:t>such as numbers and letters, rather than images</a:t>
            </a:r>
            <a:r>
              <a:rPr lang="sr-Latn-RS" dirty="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315285"/>
          </a:xfrm>
        </p:spPr>
        <p:txBody>
          <a:bodyPr>
            <a:normAutofit/>
          </a:bodyPr>
          <a:lstStyle/>
          <a:p>
            <a:pPr algn="just"/>
            <a:r>
              <a:rPr lang="en-GB" dirty="0"/>
              <a:t>Computer graphics can be either </a:t>
            </a:r>
            <a:r>
              <a:rPr lang="en-GB" u="sng" dirty="0">
                <a:solidFill>
                  <a:srgbClr val="C00000"/>
                </a:solidFill>
              </a:rPr>
              <a:t>two or three-dimensional</a:t>
            </a:r>
            <a:r>
              <a:rPr lang="en-GB" dirty="0"/>
              <a:t>. Early computers only supported 2D monochrome graphics, meaning they were black and white (or black and green, depending on the </a:t>
            </a:r>
            <a:r>
              <a:rPr lang="sr-Latn-RS" dirty="0"/>
              <a:t>monitor</a:t>
            </a:r>
            <a:r>
              <a:rPr lang="en-GB" dirty="0"/>
              <a:t>). Eventually, computers began to support </a:t>
            </a:r>
            <a:r>
              <a:rPr lang="en-GB" dirty="0" err="1"/>
              <a:t>colo</a:t>
            </a:r>
            <a:r>
              <a:rPr lang="sr-Latn-RS" dirty="0"/>
              <a:t>u</a:t>
            </a:r>
            <a:r>
              <a:rPr lang="en-GB" dirty="0"/>
              <a:t>r images. While the first machines only supported 16 or 256 </a:t>
            </a:r>
            <a:r>
              <a:rPr lang="en-GB" dirty="0" err="1"/>
              <a:t>colo</a:t>
            </a:r>
            <a:r>
              <a:rPr lang="sr-Latn-RS" dirty="0"/>
              <a:t>u</a:t>
            </a:r>
            <a:r>
              <a:rPr lang="en-GB" dirty="0" err="1"/>
              <a:t>rs</a:t>
            </a:r>
            <a:r>
              <a:rPr lang="en-GB" dirty="0"/>
              <a:t>, most computers can now display graphics in millions of </a:t>
            </a:r>
            <a:r>
              <a:rPr lang="en-GB" dirty="0" err="1"/>
              <a:t>colo</a:t>
            </a:r>
            <a:r>
              <a:rPr lang="sr-Latn-RS" dirty="0"/>
              <a:t>u</a:t>
            </a:r>
            <a:r>
              <a:rPr lang="en-GB" dirty="0" err="1"/>
              <a:t>rs</a:t>
            </a:r>
            <a:r>
              <a:rPr lang="sr-Latn-RS"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Computer Graphics</a:t>
            </a:r>
            <a:endParaRPr lang="en-US" dirty="0"/>
          </a:p>
        </p:txBody>
      </p:sp>
      <p:sp>
        <p:nvSpPr>
          <p:cNvPr id="3" name="Content Placeholder 2"/>
          <p:cNvSpPr>
            <a:spLocks noGrp="1"/>
          </p:cNvSpPr>
          <p:nvPr>
            <p:ph idx="1"/>
          </p:nvPr>
        </p:nvSpPr>
        <p:spPr/>
        <p:txBody>
          <a:bodyPr/>
          <a:lstStyle/>
          <a:p>
            <a:pPr fontAlgn="base"/>
            <a:r>
              <a:rPr lang="en-US" dirty="0"/>
              <a:t>The computer graphics contains two types. They are</a:t>
            </a:r>
            <a:r>
              <a:rPr lang="sr-Latn-RS" dirty="0"/>
              <a:t>:</a:t>
            </a:r>
          </a:p>
          <a:p>
            <a:pPr fontAlgn="base"/>
            <a:endParaRPr lang="en-US" dirty="0"/>
          </a:p>
          <a:p>
            <a:pPr fontAlgn="base"/>
            <a:r>
              <a:rPr lang="en-US" b="1" dirty="0"/>
              <a:t>Raster (Bitmap) graphics</a:t>
            </a:r>
            <a:endParaRPr lang="en-US" dirty="0"/>
          </a:p>
          <a:p>
            <a:pPr fontAlgn="base"/>
            <a:r>
              <a:rPr lang="en-US" b="1" dirty="0"/>
              <a:t>Vector graphics</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does bitmap mean?</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A method of creating, storing, and processing digital images. A bitmap is a rectangular grid of pixels. The most basic bitmaps are made of bits; a bit is a binary digit and is the basic unit of information in digital form. A bit represents one of two values (e.g. 1 or 0, black or white, yes or no, true or false etc). Pixels can be made up of more than one bit, and the number of bits per pixel determines the number of distinct </a:t>
            </a:r>
            <a:r>
              <a:rPr lang="en-US" dirty="0" err="1"/>
              <a:t>colours</a:t>
            </a:r>
            <a:r>
              <a:rPr lang="en-US" dirty="0"/>
              <a:t> (and therefore the depth of </a:t>
            </a:r>
            <a:r>
              <a:rPr lang="en-US" dirty="0" err="1"/>
              <a:t>colour</a:t>
            </a:r>
            <a:r>
              <a:rPr lang="en-US" dirty="0"/>
              <a:t>) that a single pixel can represent. Bitmap graphics represent images in the form of a grid that is made up of individual pixels or points of </a:t>
            </a:r>
            <a:r>
              <a:rPr lang="en-US" dirty="0" err="1"/>
              <a:t>colour</a:t>
            </a:r>
            <a:r>
              <a:rPr lang="en-US" dirty="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They are resolution dependent; when a bitmap image is created, it is made using a set number of pixels per inch (</a:t>
            </a:r>
            <a:r>
              <a:rPr lang="en-US" dirty="0" err="1"/>
              <a:t>ppi</a:t>
            </a:r>
            <a:r>
              <a:rPr lang="en-US" dirty="0"/>
              <a:t>). To increase the size of a bitmap, new pixels are added in but, because they don't have their own </a:t>
            </a:r>
            <a:r>
              <a:rPr lang="en-US" dirty="0" err="1"/>
              <a:t>colour</a:t>
            </a:r>
            <a:r>
              <a:rPr lang="en-US" dirty="0"/>
              <a:t> information, their </a:t>
            </a:r>
            <a:r>
              <a:rPr lang="en-US" dirty="0" err="1"/>
              <a:t>colour</a:t>
            </a:r>
            <a:r>
              <a:rPr lang="en-US" dirty="0"/>
              <a:t> is determined by copying the </a:t>
            </a:r>
            <a:r>
              <a:rPr lang="en-US" dirty="0" err="1"/>
              <a:t>colours</a:t>
            </a:r>
            <a:r>
              <a:rPr lang="en-US" dirty="0"/>
              <a:t> of the surrounding pixels. To decrease the size of a bitmap image, some of the original pixels must be lost. In both cases, the quality of the image is reduced.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does vector mean?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A method of creating, storing, and processing digital images. A vector graphic is made up of individual objects, each of which has its own individual properties assigned to it, such as </a:t>
            </a:r>
            <a:r>
              <a:rPr lang="en-US" dirty="0" err="1"/>
              <a:t>colour</a:t>
            </a:r>
            <a:r>
              <a:rPr lang="en-US" dirty="0"/>
              <a:t>, fill, thickness, and outline. These objects are geometric lines and shapes that are defined by mathematical equations. These lines and shapes are made by vectors</a:t>
            </a:r>
            <a:r>
              <a:rPr lang="sr-Latn-ME" dirty="0"/>
              <a:t> </a:t>
            </a:r>
            <a:r>
              <a:rPr lang="en-US" dirty="0"/>
              <a:t>which pass through control points that have a definite position within the image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229600" cy="4600905"/>
          </a:xfrm>
        </p:spPr>
        <p:txBody>
          <a:bodyPr>
            <a:normAutofit fontScale="92500" lnSpcReduction="20000"/>
          </a:bodyPr>
          <a:lstStyle/>
          <a:p>
            <a:pPr algn="just"/>
            <a:r>
              <a:rPr lang="en-US" dirty="0"/>
              <a:t>A vector graphic is essentially a set of instructions for constructing a number of individual objects, which collectively form the required image. Vector images are therefore resolution independent; as they are a set of instructions rather than a visual representation of an image, the image itself is newly constructed each time the file is displayed or resized, meaning it can be constructed to the highest quality scale available.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886657"/>
          </a:xfrm>
        </p:spPr>
        <p:txBody>
          <a:bodyPr>
            <a:normAutofit fontScale="77500" lnSpcReduction="20000"/>
          </a:bodyPr>
          <a:lstStyle/>
          <a:p>
            <a:pPr lvl="0"/>
            <a:endParaRPr lang="sr-Latn-RS" dirty="0"/>
          </a:p>
          <a:p>
            <a:pPr lvl="0"/>
            <a:endParaRPr lang="en-US" dirty="0"/>
          </a:p>
          <a:p>
            <a:pPr lvl="0" algn="just"/>
            <a:r>
              <a:rPr lang="en-US" dirty="0"/>
              <a:t>bitmap - An image made up of pixels. This type of image loses quality if its width and/or height are increased.</a:t>
            </a:r>
            <a:endParaRPr lang="sr-Latn-RS" dirty="0"/>
          </a:p>
          <a:p>
            <a:pPr lvl="0" algn="just"/>
            <a:endParaRPr lang="en-US" dirty="0"/>
          </a:p>
          <a:p>
            <a:pPr lvl="0" algn="just"/>
            <a:r>
              <a:rPr lang="en-US" dirty="0"/>
              <a:t>data - Values, typically letters or numbers.</a:t>
            </a:r>
            <a:endParaRPr lang="sr-Latn-RS" dirty="0"/>
          </a:p>
          <a:p>
            <a:pPr lvl="0" algn="just"/>
            <a:endParaRPr lang="en-US" dirty="0"/>
          </a:p>
          <a:p>
            <a:pPr lvl="0" algn="just"/>
            <a:r>
              <a:rPr lang="en-US" dirty="0"/>
              <a:t>digital- Information stored as discrete values usually represented as numbers. This contrasts with analogue data which is represented by continuous data, usually in waves. </a:t>
            </a:r>
            <a:endParaRPr lang="sr-Latn-RS" dirty="0"/>
          </a:p>
          <a:p>
            <a:pPr lvl="0" algn="just"/>
            <a:endParaRPr lang="sr-Latn-RS" dirty="0"/>
          </a:p>
          <a:p>
            <a:pPr lvl="0" algn="just"/>
            <a:r>
              <a:rPr lang="en-US" dirty="0"/>
              <a:t>pixel -One of the individual units (often called dots) that make up an image</a:t>
            </a:r>
            <a:endParaRPr lang="sr-Latn-RS" dirty="0"/>
          </a:p>
          <a:p>
            <a:pPr lvl="0"/>
            <a:endParaRPr lang="sr-Latn-RS" dirty="0"/>
          </a:p>
          <a:p>
            <a:pPr lvl="0"/>
            <a:endParaRPr lang="en-US" dirty="0"/>
          </a:p>
          <a:p>
            <a:pPr lvl="0"/>
            <a:endParaRPr lang="en-US" dirty="0"/>
          </a:p>
          <a:p>
            <a:endParaRPr lang="en-US" dirty="0"/>
          </a:p>
        </p:txBody>
      </p:sp>
      <p:sp>
        <p:nvSpPr>
          <p:cNvPr id="5" name="Title 1"/>
          <p:cNvSpPr>
            <a:spLocks noGrp="1"/>
          </p:cNvSpPr>
          <p:nvPr>
            <p:ph type="title"/>
          </p:nvPr>
        </p:nvSpPr>
        <p:spPr>
          <a:xfrm>
            <a:off x="457200" y="357166"/>
            <a:ext cx="8401080" cy="1000132"/>
          </a:xfrm>
        </p:spPr>
        <p:txBody>
          <a:bodyPr>
            <a:normAutofit fontScale="90000"/>
          </a:bodyPr>
          <a:lstStyle/>
          <a:p>
            <a:r>
              <a:rPr lang="en-GB" b="1" dirty="0"/>
              <a:t>Graphics- vocabulary</a:t>
            </a:r>
            <a:br>
              <a:rPr lang="en-US" dirty="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55</TotalTime>
  <Words>843</Words>
  <Application>Microsoft Office PowerPoint</Application>
  <PresentationFormat>On-screen Show (4:3)</PresentationFormat>
  <Paragraphs>45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Rockwell</vt:lpstr>
      <vt:lpstr>Wingdings 2</vt:lpstr>
      <vt:lpstr>Foundry</vt:lpstr>
      <vt:lpstr>GRAPHICS</vt:lpstr>
      <vt:lpstr>What is graphic?</vt:lpstr>
      <vt:lpstr>PowerPoint Presentation</vt:lpstr>
      <vt:lpstr>Types of Computer Graphics</vt:lpstr>
      <vt:lpstr>What does bitmap mean? </vt:lpstr>
      <vt:lpstr>PowerPoint Presentation</vt:lpstr>
      <vt:lpstr>What does vector mean?</vt:lpstr>
      <vt:lpstr>PowerPoint Presentation</vt:lpstr>
      <vt:lpstr>Graphics- vocabulary </vt:lpstr>
      <vt:lpstr>PowerPoint Presentation</vt:lpstr>
      <vt:lpstr>File formats</vt:lpstr>
      <vt:lpstr>Bitmapped formats</vt:lpstr>
      <vt:lpstr>PowerPoint Presentation</vt:lpstr>
      <vt:lpstr>Vector formats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GRAPHICS</dc:title>
  <dc:creator>user</dc:creator>
  <cp:lastModifiedBy>Ana Markovic</cp:lastModifiedBy>
  <cp:revision>7</cp:revision>
  <dcterms:created xsi:type="dcterms:W3CDTF">2021-10-25T16:52:09Z</dcterms:created>
  <dcterms:modified xsi:type="dcterms:W3CDTF">2022-11-02T10:17:13Z</dcterms:modified>
</cp:coreProperties>
</file>