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3" r:id="rId3"/>
    <p:sldId id="257" r:id="rId4"/>
    <p:sldId id="261" r:id="rId5"/>
    <p:sldId id="264" r:id="rId6"/>
    <p:sldId id="258" r:id="rId7"/>
    <p:sldId id="262" r:id="rId8"/>
    <p:sldId id="265" r:id="rId9"/>
    <p:sldId id="259" r:id="rId10"/>
    <p:sldId id="267" r:id="rId11"/>
    <p:sldId id="268" r:id="rId12"/>
    <p:sldId id="269" r:id="rId13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EA5D91D3-A13E-494C-99E3-3118067178DE}" type="datetimeFigureOut">
              <a:rPr lang="pt-BR" smtClean="0"/>
              <a:pPr/>
              <a:t>26/12/2021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89E44-37BF-47B0-B0EE-D6FD9AE37D71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D91D3-A13E-494C-99E3-3118067178DE}" type="datetimeFigureOut">
              <a:rPr lang="pt-BR" smtClean="0"/>
              <a:pPr/>
              <a:t>26/12/2021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89E44-37BF-47B0-B0EE-D6FD9AE37D71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1"/>
            <a:ext cx="1295400" cy="4318000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199"/>
            <a:ext cx="5181600" cy="4267201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D91D3-A13E-494C-99E3-3118067178DE}" type="datetimeFigureOut">
              <a:rPr lang="pt-BR" smtClean="0"/>
              <a:pPr/>
              <a:t>26/12/2021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89E44-37BF-47B0-B0EE-D6FD9AE37D71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D91D3-A13E-494C-99E3-3118067178DE}" type="datetimeFigureOut">
              <a:rPr lang="pt-BR" smtClean="0"/>
              <a:pPr/>
              <a:t>26/12/2021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89E44-37BF-47B0-B0EE-D6FD9AE37D71}" type="slidenum">
              <a:rPr lang="pt-BR" smtClean="0"/>
              <a:pPr/>
              <a:t>‹#›</a:t>
            </a:fld>
            <a:endParaRPr lang="pt-BR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D91D3-A13E-494C-99E3-3118067178DE}" type="datetimeFigureOut">
              <a:rPr lang="pt-BR" smtClean="0"/>
              <a:pPr/>
              <a:t>26/12/2021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89E44-37BF-47B0-B0EE-D6FD9AE37D71}" type="slidenum">
              <a:rPr lang="pt-BR" smtClean="0"/>
              <a:pPr/>
              <a:t>‹#›</a:t>
            </a:fld>
            <a:endParaRPr lang="pt-B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7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0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D91D3-A13E-494C-99E3-3118067178DE}" type="datetimeFigureOut">
              <a:rPr lang="pt-BR" smtClean="0"/>
              <a:pPr/>
              <a:t>26/12/2021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89E44-37BF-47B0-B0EE-D6FD9AE37D71}" type="slidenum">
              <a:rPr lang="pt-BR" smtClean="0"/>
              <a:pPr/>
              <a:t>‹#›</a:t>
            </a:fld>
            <a:endParaRPr lang="pt-BR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D91D3-A13E-494C-99E3-3118067178DE}" type="datetimeFigureOut">
              <a:rPr lang="pt-BR" smtClean="0"/>
              <a:pPr/>
              <a:t>26/12/2021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89E44-37BF-47B0-B0EE-D6FD9AE37D71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D91D3-A13E-494C-99E3-3118067178DE}" type="datetimeFigureOut">
              <a:rPr lang="pt-BR" smtClean="0"/>
              <a:pPr/>
              <a:t>26/12/2021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89E44-37BF-47B0-B0EE-D6FD9AE37D71}" type="slidenum">
              <a:rPr lang="pt-BR" smtClean="0"/>
              <a:pPr/>
              <a:t>‹#›</a:t>
            </a:fld>
            <a:endParaRPr lang="pt-B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D91D3-A13E-494C-99E3-3118067178DE}" type="datetimeFigureOut">
              <a:rPr lang="pt-BR" smtClean="0"/>
              <a:pPr/>
              <a:t>26/12/2021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89E44-37BF-47B0-B0EE-D6FD9AE37D71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1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1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D91D3-A13E-494C-99E3-3118067178DE}" type="datetimeFigureOut">
              <a:rPr lang="pt-BR" smtClean="0"/>
              <a:pPr/>
              <a:t>26/12/2021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89E44-37BF-47B0-B0EE-D6FD9AE37D71}" type="slidenum">
              <a:rPr lang="pt-BR" smtClean="0"/>
              <a:pPr/>
              <a:t>‹#›</a:t>
            </a:fld>
            <a:endParaRPr lang="pt-B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6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D91D3-A13E-494C-99E3-3118067178DE}" type="datetimeFigureOut">
              <a:rPr lang="pt-BR" smtClean="0"/>
              <a:pPr/>
              <a:t>26/12/2021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89E44-37BF-47B0-B0EE-D6FD9AE37D71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0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0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EA5D91D3-A13E-494C-99E3-3118067178DE}" type="datetimeFigureOut">
              <a:rPr lang="pt-BR" smtClean="0"/>
              <a:pPr/>
              <a:t>26/12/2021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31189E44-37BF-47B0-B0EE-D6FD9AE37D71}" type="slidenum">
              <a:rPr lang="pt-BR" smtClean="0"/>
              <a:pPr/>
              <a:t>‹#›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403648" y="2348880"/>
            <a:ext cx="6400800" cy="1295400"/>
          </a:xfrm>
        </p:spPr>
        <p:txBody>
          <a:bodyPr>
            <a:normAutofit/>
          </a:bodyPr>
          <a:lstStyle/>
          <a:p>
            <a:r>
              <a:rPr lang="pt-BR" sz="6600" b="1" dirty="0"/>
              <a:t>PAST TENSES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51587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AF22A60-2D4C-4606-AE04-9DF39D68A8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Conteúdo 6">
            <a:extLst>
              <a:ext uri="{FF2B5EF4-FFF2-40B4-BE49-F238E27FC236}">
                <a16:creationId xmlns:a16="http://schemas.microsoft.com/office/drawing/2014/main" id="{CB5DFEDC-EA61-4E91-A8DD-4080A63501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2800" dirty="0"/>
              <a:t>Talk </a:t>
            </a:r>
            <a:r>
              <a:rPr lang="pt-BR" sz="2800" dirty="0" err="1"/>
              <a:t>about</a:t>
            </a:r>
            <a:r>
              <a:rPr lang="pt-BR" sz="2800" dirty="0"/>
              <a:t> </a:t>
            </a:r>
            <a:r>
              <a:rPr lang="pt-BR" sz="2800" dirty="0" err="1"/>
              <a:t>actions</a:t>
            </a:r>
            <a:r>
              <a:rPr lang="pt-BR" sz="2800" dirty="0"/>
              <a:t> </a:t>
            </a:r>
            <a:r>
              <a:rPr lang="pt-BR" sz="2800" dirty="0" err="1"/>
              <a:t>that</a:t>
            </a:r>
            <a:r>
              <a:rPr lang="pt-BR" sz="2800" dirty="0"/>
              <a:t> </a:t>
            </a:r>
            <a:r>
              <a:rPr lang="pt-BR" sz="2800" dirty="0" err="1"/>
              <a:t>happened</a:t>
            </a:r>
            <a:r>
              <a:rPr lang="pt-BR" sz="2800" dirty="0"/>
              <a:t> </a:t>
            </a:r>
            <a:r>
              <a:rPr lang="pt-BR" sz="2800" dirty="0" err="1"/>
              <a:t>before</a:t>
            </a:r>
            <a:r>
              <a:rPr lang="pt-BR" sz="2800" dirty="0"/>
              <a:t> </a:t>
            </a:r>
            <a:r>
              <a:rPr lang="pt-BR" sz="2800" dirty="0" err="1"/>
              <a:t>another</a:t>
            </a:r>
            <a:r>
              <a:rPr lang="pt-BR" sz="2800" dirty="0"/>
              <a:t> </a:t>
            </a:r>
            <a:r>
              <a:rPr lang="pt-BR" sz="2800" dirty="0" err="1"/>
              <a:t>action</a:t>
            </a:r>
            <a:r>
              <a:rPr lang="pt-BR" sz="2800" dirty="0"/>
              <a:t> in </a:t>
            </a:r>
            <a:r>
              <a:rPr lang="pt-BR" sz="2800" dirty="0" err="1"/>
              <a:t>the</a:t>
            </a:r>
            <a:r>
              <a:rPr lang="pt-BR" sz="2800" dirty="0"/>
              <a:t> </a:t>
            </a:r>
            <a:r>
              <a:rPr lang="pt-BR" sz="2800" dirty="0" err="1"/>
              <a:t>past</a:t>
            </a:r>
            <a:endParaRPr lang="pt-BR" sz="2800" dirty="0"/>
          </a:p>
          <a:p>
            <a:r>
              <a:rPr lang="pt-BR" sz="2800" dirty="0"/>
              <a:t>Time </a:t>
            </a:r>
            <a:r>
              <a:rPr lang="pt-BR" sz="2800" dirty="0" err="1"/>
              <a:t>expressions</a:t>
            </a:r>
            <a:r>
              <a:rPr lang="pt-BR" sz="2800" dirty="0"/>
              <a:t>: WHEN / AFTER / BY THE TIME / AS SOON AS</a:t>
            </a:r>
          </a:p>
        </p:txBody>
      </p:sp>
    </p:spTree>
    <p:extLst>
      <p:ext uri="{BB962C8B-B14F-4D97-AF65-F5344CB8AC3E}">
        <p14:creationId xmlns:p14="http://schemas.microsoft.com/office/powerpoint/2010/main" val="12781988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F07044A-8E91-4D20-BBF2-DDD59E6178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8446" y="1643354"/>
            <a:ext cx="6400800" cy="685800"/>
          </a:xfrm>
        </p:spPr>
        <p:txBody>
          <a:bodyPr>
            <a:noAutofit/>
          </a:bodyPr>
          <a:lstStyle/>
          <a:p>
            <a:r>
              <a:rPr lang="pt-BR" sz="2800" dirty="0" err="1"/>
              <a:t>Say</a:t>
            </a:r>
            <a:r>
              <a:rPr lang="pt-BR" sz="2800" dirty="0"/>
              <a:t> </a:t>
            </a:r>
            <a:r>
              <a:rPr lang="pt-BR" sz="2800" dirty="0" err="1"/>
              <a:t>the</a:t>
            </a:r>
            <a:r>
              <a:rPr lang="pt-BR" sz="2800" dirty="0"/>
              <a:t> </a:t>
            </a:r>
            <a:r>
              <a:rPr lang="pt-BR" sz="2800" dirty="0" err="1"/>
              <a:t>sentence</a:t>
            </a:r>
            <a:r>
              <a:rPr lang="pt-BR" sz="2800" dirty="0"/>
              <a:t> in </a:t>
            </a:r>
            <a:r>
              <a:rPr lang="pt-BR" sz="2800" dirty="0" err="1"/>
              <a:t>the</a:t>
            </a:r>
            <a:r>
              <a:rPr lang="pt-BR" sz="2800" dirty="0"/>
              <a:t> negative </a:t>
            </a:r>
            <a:r>
              <a:rPr lang="pt-BR" sz="2800" dirty="0" err="1"/>
              <a:t>and</a:t>
            </a:r>
            <a:r>
              <a:rPr lang="pt-BR" sz="2800" dirty="0"/>
              <a:t> </a:t>
            </a:r>
            <a:r>
              <a:rPr lang="pt-BR" sz="2800" dirty="0" err="1"/>
              <a:t>interrogative</a:t>
            </a:r>
            <a:r>
              <a:rPr lang="pt-BR" sz="2800" dirty="0"/>
              <a:t> </a:t>
            </a:r>
            <a:r>
              <a:rPr lang="pt-BR" sz="2800" dirty="0" err="1"/>
              <a:t>form</a:t>
            </a:r>
            <a:endParaRPr lang="pt-BR" sz="2800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D06FFB8-ACAD-4FD1-A7BF-A02FE4C6DE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7255C71E-FB2A-4A9D-B62A-1481AD2D57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3688" y="2219907"/>
            <a:ext cx="6069682" cy="3484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0366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THANK YOU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>
              <a:buNone/>
            </a:pPr>
            <a:endParaRPr lang="sr-Latn-ME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8A7C99E-9D5A-4498-903D-1101FE9EEE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2050" name="Picture 2" descr="Resultado de imagem para comic strio past simple">
            <a:extLst>
              <a:ext uri="{FF2B5EF4-FFF2-40B4-BE49-F238E27FC236}">
                <a16:creationId xmlns:a16="http://schemas.microsoft.com/office/drawing/2014/main" id="{96847B3E-ECCC-47CE-9A2F-3926A66BA40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182" y="2349000"/>
            <a:ext cx="7363636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80160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371600" y="2438401"/>
            <a:ext cx="6400800" cy="2718792"/>
          </a:xfrm>
        </p:spPr>
        <p:txBody>
          <a:bodyPr/>
          <a:lstStyle/>
          <a:p>
            <a:endParaRPr lang="pt-BR" dirty="0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2430D8A9-C65A-49D8-B80E-2325E700EA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7704" y="1124744"/>
            <a:ext cx="5464000" cy="396000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AC7B1EBC-751B-4A84-B26A-200BB9A405E2}"/>
              </a:ext>
            </a:extLst>
          </p:cNvPr>
          <p:cNvSpPr txBox="1"/>
          <p:nvPr/>
        </p:nvSpPr>
        <p:spPr>
          <a:xfrm>
            <a:off x="1907704" y="5229200"/>
            <a:ext cx="546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/>
              <a:t>*Auxiliar </a:t>
            </a:r>
            <a:r>
              <a:rPr lang="pt-BR" sz="2000" dirty="0" err="1"/>
              <a:t>verb</a:t>
            </a:r>
            <a:r>
              <a:rPr lang="pt-BR" sz="2000" dirty="0"/>
              <a:t>: DO (DID / DIDN’T)</a:t>
            </a:r>
          </a:p>
        </p:txBody>
      </p:sp>
    </p:spTree>
    <p:extLst>
      <p:ext uri="{BB962C8B-B14F-4D97-AF65-F5344CB8AC3E}">
        <p14:creationId xmlns:p14="http://schemas.microsoft.com/office/powerpoint/2010/main" val="25498886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6F177C-A152-45E6-99B8-B1A2231777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SIMPLE PAST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9A73191-7465-4CF6-8814-136245BF27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2800" dirty="0" err="1"/>
              <a:t>Finished</a:t>
            </a:r>
            <a:r>
              <a:rPr lang="pt-BR" sz="2800" dirty="0"/>
              <a:t> </a:t>
            </a:r>
            <a:r>
              <a:rPr lang="pt-BR" sz="2800" dirty="0" err="1"/>
              <a:t>actions</a:t>
            </a:r>
            <a:r>
              <a:rPr lang="pt-BR" sz="2800" dirty="0"/>
              <a:t> </a:t>
            </a:r>
            <a:r>
              <a:rPr lang="pt-BR" sz="2800" dirty="0" err="1"/>
              <a:t>or</a:t>
            </a:r>
            <a:r>
              <a:rPr lang="pt-BR" sz="2800" dirty="0"/>
              <a:t> </a:t>
            </a:r>
            <a:r>
              <a:rPr lang="pt-BR" sz="2800" dirty="0" err="1"/>
              <a:t>situations</a:t>
            </a:r>
            <a:r>
              <a:rPr lang="pt-BR" sz="2800" dirty="0"/>
              <a:t> in </a:t>
            </a:r>
            <a:r>
              <a:rPr lang="pt-BR" sz="2800" dirty="0" err="1"/>
              <a:t>the</a:t>
            </a:r>
            <a:r>
              <a:rPr lang="pt-BR" sz="2800" dirty="0"/>
              <a:t> </a:t>
            </a:r>
            <a:r>
              <a:rPr lang="pt-BR" sz="2800" dirty="0" err="1"/>
              <a:t>past</a:t>
            </a:r>
            <a:endParaRPr lang="pt-BR" sz="2800" dirty="0"/>
          </a:p>
          <a:p>
            <a:r>
              <a:rPr lang="pt-BR" sz="2800" dirty="0" err="1"/>
              <a:t>One</a:t>
            </a:r>
            <a:r>
              <a:rPr lang="pt-BR" sz="2800" dirty="0"/>
              <a:t> </a:t>
            </a:r>
            <a:r>
              <a:rPr lang="pt-BR" sz="2800" dirty="0" err="1"/>
              <a:t>thing</a:t>
            </a:r>
            <a:r>
              <a:rPr lang="pt-BR" sz="2800" dirty="0"/>
              <a:t> </a:t>
            </a:r>
            <a:r>
              <a:rPr lang="pt-BR" sz="2800" dirty="0" err="1"/>
              <a:t>happened</a:t>
            </a:r>
            <a:r>
              <a:rPr lang="pt-BR" sz="2800" dirty="0"/>
              <a:t> </a:t>
            </a:r>
            <a:r>
              <a:rPr lang="pt-BR" sz="2800" dirty="0" err="1"/>
              <a:t>after</a:t>
            </a:r>
            <a:r>
              <a:rPr lang="pt-BR" sz="2800" dirty="0"/>
              <a:t> </a:t>
            </a:r>
            <a:r>
              <a:rPr lang="pt-BR" sz="2800" dirty="0" err="1"/>
              <a:t>another</a:t>
            </a:r>
            <a:endParaRPr lang="pt-BR" sz="2800" dirty="0"/>
          </a:p>
          <a:p>
            <a:endParaRPr lang="pt-BR" sz="2800" dirty="0"/>
          </a:p>
          <a:p>
            <a:pPr indent="0">
              <a:buNone/>
            </a:pP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12939808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2713E5-D3E6-437D-B1C5-80C51A1E87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060848"/>
            <a:ext cx="6400800" cy="685800"/>
          </a:xfrm>
        </p:spPr>
        <p:txBody>
          <a:bodyPr>
            <a:normAutofit fontScale="90000"/>
          </a:bodyPr>
          <a:lstStyle/>
          <a:p>
            <a:r>
              <a:rPr lang="pt-BR" dirty="0" err="1"/>
              <a:t>Say</a:t>
            </a:r>
            <a:r>
              <a:rPr lang="pt-BR" dirty="0"/>
              <a:t> </a:t>
            </a:r>
            <a:r>
              <a:rPr lang="pt-BR" dirty="0" err="1"/>
              <a:t>the</a:t>
            </a:r>
            <a:r>
              <a:rPr lang="pt-BR" dirty="0"/>
              <a:t> </a:t>
            </a:r>
            <a:r>
              <a:rPr lang="pt-BR" dirty="0" err="1"/>
              <a:t>sentence</a:t>
            </a:r>
            <a:r>
              <a:rPr lang="pt-BR" dirty="0"/>
              <a:t> in </a:t>
            </a:r>
            <a:r>
              <a:rPr lang="pt-BR" dirty="0" err="1"/>
              <a:t>the</a:t>
            </a:r>
            <a:r>
              <a:rPr lang="pt-BR" dirty="0"/>
              <a:t> negative </a:t>
            </a:r>
            <a:r>
              <a:rPr lang="pt-BR" dirty="0" err="1"/>
              <a:t>and</a:t>
            </a:r>
            <a:r>
              <a:rPr lang="pt-BR" dirty="0"/>
              <a:t> </a:t>
            </a:r>
            <a:r>
              <a:rPr lang="pt-BR" dirty="0" err="1"/>
              <a:t>interrogative</a:t>
            </a:r>
            <a:r>
              <a:rPr lang="pt-BR" dirty="0"/>
              <a:t> </a:t>
            </a:r>
            <a:r>
              <a:rPr lang="pt-BR" dirty="0" err="1"/>
              <a:t>form</a:t>
            </a:r>
            <a:endParaRPr lang="pt-BR" dirty="0"/>
          </a:p>
        </p:txBody>
      </p:sp>
      <p:pic>
        <p:nvPicPr>
          <p:cNvPr id="3074" name="Picture 2" descr="Resultado de imagem para comic strio past simple">
            <a:extLst>
              <a:ext uri="{FF2B5EF4-FFF2-40B4-BE49-F238E27FC236}">
                <a16:creationId xmlns:a16="http://schemas.microsoft.com/office/drawing/2014/main" id="{B7D9D6CD-B0BB-44A0-B747-B91010C9268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526" y="3284984"/>
            <a:ext cx="7578947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eta: para a Direita 4">
            <a:extLst>
              <a:ext uri="{FF2B5EF4-FFF2-40B4-BE49-F238E27FC236}">
                <a16:creationId xmlns:a16="http://schemas.microsoft.com/office/drawing/2014/main" id="{809DA339-E988-4E7C-93E2-97C770944E72}"/>
              </a:ext>
            </a:extLst>
          </p:cNvPr>
          <p:cNvSpPr/>
          <p:nvPr/>
        </p:nvSpPr>
        <p:spPr>
          <a:xfrm flipH="1">
            <a:off x="2555776" y="3284984"/>
            <a:ext cx="432048" cy="36004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029602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1113" y="1119188"/>
            <a:ext cx="6581775" cy="461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36756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D96FFC-E065-4B2C-A8BB-906E4892DD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PAST CONTINUOUS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369C90D-64A9-4C1A-9F0E-CBB3644F54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t-BR" sz="2400" dirty="0"/>
              <a:t>Talk </a:t>
            </a:r>
            <a:r>
              <a:rPr lang="pt-BR" sz="2400" dirty="0" err="1"/>
              <a:t>about</a:t>
            </a:r>
            <a:r>
              <a:rPr lang="pt-BR" sz="2400" dirty="0"/>
              <a:t> </a:t>
            </a:r>
            <a:r>
              <a:rPr lang="pt-BR" sz="2400" dirty="0" err="1"/>
              <a:t>activities</a:t>
            </a:r>
            <a:r>
              <a:rPr lang="pt-BR" sz="2400" dirty="0"/>
              <a:t> in </a:t>
            </a:r>
            <a:r>
              <a:rPr lang="pt-BR" sz="2400" dirty="0" err="1"/>
              <a:t>progress</a:t>
            </a:r>
            <a:r>
              <a:rPr lang="pt-BR" sz="2400" dirty="0"/>
              <a:t> </a:t>
            </a:r>
            <a:r>
              <a:rPr lang="pt-BR" sz="2400" dirty="0" err="1"/>
              <a:t>at</a:t>
            </a:r>
            <a:r>
              <a:rPr lang="pt-BR" sz="2400" dirty="0"/>
              <a:t> </a:t>
            </a:r>
            <a:r>
              <a:rPr lang="pt-BR" sz="2400" dirty="0" err="1"/>
              <a:t>the</a:t>
            </a:r>
            <a:r>
              <a:rPr lang="pt-BR" sz="2400" dirty="0"/>
              <a:t> </a:t>
            </a:r>
            <a:r>
              <a:rPr lang="pt-BR" sz="2400" dirty="0" err="1"/>
              <a:t>moment</a:t>
            </a:r>
            <a:r>
              <a:rPr lang="pt-BR" sz="2400" dirty="0"/>
              <a:t> in </a:t>
            </a:r>
            <a:r>
              <a:rPr lang="pt-BR" sz="2400" dirty="0" err="1"/>
              <a:t>the</a:t>
            </a:r>
            <a:r>
              <a:rPr lang="pt-BR" sz="2400" dirty="0"/>
              <a:t> </a:t>
            </a:r>
            <a:r>
              <a:rPr lang="pt-BR" sz="2400" dirty="0" err="1"/>
              <a:t>past</a:t>
            </a:r>
            <a:endParaRPr lang="pt-BR" sz="2400" dirty="0"/>
          </a:p>
          <a:p>
            <a:r>
              <a:rPr lang="pt-BR" sz="2400" dirty="0" err="1"/>
              <a:t>Describe</a:t>
            </a:r>
            <a:r>
              <a:rPr lang="pt-BR" sz="2400" dirty="0"/>
              <a:t> </a:t>
            </a:r>
            <a:r>
              <a:rPr lang="pt-BR" sz="2400" dirty="0" err="1"/>
              <a:t>scenes</a:t>
            </a:r>
            <a:r>
              <a:rPr lang="pt-BR" sz="2400" dirty="0"/>
              <a:t> in a </a:t>
            </a:r>
            <a:r>
              <a:rPr lang="pt-BR" sz="2400" dirty="0" err="1"/>
              <a:t>story</a:t>
            </a:r>
            <a:r>
              <a:rPr lang="pt-BR" sz="2400" dirty="0"/>
              <a:t>, for </a:t>
            </a:r>
            <a:r>
              <a:rPr lang="pt-BR" sz="2400" dirty="0" err="1"/>
              <a:t>example</a:t>
            </a:r>
            <a:endParaRPr lang="pt-BR" sz="2400" dirty="0"/>
          </a:p>
          <a:p>
            <a:r>
              <a:rPr lang="pt-BR" sz="2400" dirty="0"/>
              <a:t>Talk </a:t>
            </a:r>
            <a:r>
              <a:rPr lang="pt-BR" sz="2400" dirty="0" err="1"/>
              <a:t>about</a:t>
            </a:r>
            <a:r>
              <a:rPr lang="pt-BR" sz="2400" dirty="0"/>
              <a:t> </a:t>
            </a:r>
            <a:r>
              <a:rPr lang="pt-BR" sz="2400" dirty="0" err="1"/>
              <a:t>an</a:t>
            </a:r>
            <a:r>
              <a:rPr lang="pt-BR" sz="2400" dirty="0"/>
              <a:t> </a:t>
            </a:r>
            <a:r>
              <a:rPr lang="pt-BR" sz="2400" dirty="0" err="1"/>
              <a:t>activity</a:t>
            </a:r>
            <a:r>
              <a:rPr lang="pt-BR" sz="2400" dirty="0"/>
              <a:t> in </a:t>
            </a:r>
            <a:r>
              <a:rPr lang="pt-BR" sz="2400" dirty="0" err="1"/>
              <a:t>progress</a:t>
            </a:r>
            <a:r>
              <a:rPr lang="pt-BR" sz="2400" dirty="0"/>
              <a:t> </a:t>
            </a:r>
            <a:r>
              <a:rPr lang="pt-BR" sz="2400" dirty="0" err="1"/>
              <a:t>when</a:t>
            </a:r>
            <a:r>
              <a:rPr lang="pt-BR" sz="2400" dirty="0"/>
              <a:t> </a:t>
            </a:r>
            <a:r>
              <a:rPr lang="pt-BR" sz="2400" dirty="0" err="1"/>
              <a:t>another</a:t>
            </a:r>
            <a:r>
              <a:rPr lang="pt-BR" sz="2400" dirty="0"/>
              <a:t> </a:t>
            </a:r>
            <a:r>
              <a:rPr lang="pt-BR" sz="2400" dirty="0" err="1"/>
              <a:t>interrupted</a:t>
            </a:r>
            <a:r>
              <a:rPr lang="pt-BR" sz="2400" dirty="0"/>
              <a:t> it</a:t>
            </a:r>
          </a:p>
          <a:p>
            <a:r>
              <a:rPr lang="pt-BR" sz="2400" dirty="0"/>
              <a:t>WHILE / AS / WHEN</a:t>
            </a:r>
          </a:p>
        </p:txBody>
      </p:sp>
    </p:spTree>
    <p:extLst>
      <p:ext uri="{BB962C8B-B14F-4D97-AF65-F5344CB8AC3E}">
        <p14:creationId xmlns:p14="http://schemas.microsoft.com/office/powerpoint/2010/main" val="622151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E900459-E23B-4D9F-8681-41E048016F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5" name="Picture 2" descr="Resultado de imagem para comic strip past continuous">
            <a:extLst>
              <a:ext uri="{FF2B5EF4-FFF2-40B4-BE49-F238E27FC236}">
                <a16:creationId xmlns:a16="http://schemas.microsoft.com/office/drawing/2014/main" id="{15E35784-D7D4-465B-A1CE-13888EE0CE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925175"/>
            <a:ext cx="5747176" cy="3821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ítulo 5">
            <a:extLst>
              <a:ext uri="{FF2B5EF4-FFF2-40B4-BE49-F238E27FC236}">
                <a16:creationId xmlns:a16="http://schemas.microsoft.com/office/drawing/2014/main" id="{46EA33FE-8A89-493C-AF01-A1186BFC3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3382" y="1153088"/>
            <a:ext cx="6400800" cy="685800"/>
          </a:xfrm>
        </p:spPr>
        <p:txBody>
          <a:bodyPr>
            <a:normAutofit fontScale="90000"/>
          </a:bodyPr>
          <a:lstStyle/>
          <a:p>
            <a:r>
              <a:rPr lang="pt-BR" dirty="0" err="1"/>
              <a:t>What</a:t>
            </a:r>
            <a:r>
              <a:rPr lang="pt-BR" dirty="0"/>
              <a:t> </a:t>
            </a:r>
            <a:r>
              <a:rPr lang="pt-BR" dirty="0" err="1"/>
              <a:t>was</a:t>
            </a:r>
            <a:r>
              <a:rPr lang="pt-BR" dirty="0"/>
              <a:t> </a:t>
            </a:r>
            <a:r>
              <a:rPr lang="pt-BR" dirty="0" err="1"/>
              <a:t>the</a:t>
            </a:r>
            <a:r>
              <a:rPr lang="pt-BR" dirty="0"/>
              <a:t> </a:t>
            </a:r>
            <a:r>
              <a:rPr lang="pt-BR" dirty="0" err="1"/>
              <a:t>question</a:t>
            </a:r>
            <a:r>
              <a:rPr lang="pt-BR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0630300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CC22D5B0-28F1-4D00-86DD-0D397F5E8E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312" y="1443037"/>
            <a:ext cx="5667375" cy="3971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24820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stura">
  <a:themeElements>
    <a:clrScheme name="Costura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Traje Formal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ostur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Couture</Template>
  <TotalTime>98</TotalTime>
  <Words>112</Words>
  <Application>Microsoft Office PowerPoint</Application>
  <PresentationFormat>On-screen Show (4:3)</PresentationFormat>
  <Paragraphs>16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Garamond</vt:lpstr>
      <vt:lpstr>Wingdings</vt:lpstr>
      <vt:lpstr>Costura</vt:lpstr>
      <vt:lpstr>PAST TENSES</vt:lpstr>
      <vt:lpstr>PowerPoint Presentation</vt:lpstr>
      <vt:lpstr>PowerPoint Presentation</vt:lpstr>
      <vt:lpstr>SIMPLE PAST</vt:lpstr>
      <vt:lpstr>Say the sentence in the negative and interrogative form</vt:lpstr>
      <vt:lpstr>PowerPoint Presentation</vt:lpstr>
      <vt:lpstr>PAST CONTINUOUS</vt:lpstr>
      <vt:lpstr>What was the question?</vt:lpstr>
      <vt:lpstr>PowerPoint Presentation</vt:lpstr>
      <vt:lpstr>PowerPoint Presentation</vt:lpstr>
      <vt:lpstr>Say the sentence in the negative and interrogative form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PAST TENSES</dc:title>
  <dc:creator>Gislaine Fonseca</dc:creator>
  <cp:lastModifiedBy>Ana Markovic</cp:lastModifiedBy>
  <cp:revision>17</cp:revision>
  <dcterms:created xsi:type="dcterms:W3CDTF">2017-02-09T14:25:16Z</dcterms:created>
  <dcterms:modified xsi:type="dcterms:W3CDTF">2021-12-26T17:58:44Z</dcterms:modified>
</cp:coreProperties>
</file>