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1" r:id="rId5"/>
    <p:sldId id="264" r:id="rId6"/>
    <p:sldId id="258" r:id="rId7"/>
    <p:sldId id="262" r:id="rId8"/>
    <p:sldId id="265" r:id="rId9"/>
    <p:sldId id="259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5D91D3-A13E-494C-99E3-3118067178DE}" type="datetimeFigureOut">
              <a:rPr lang="pt-BR" smtClean="0"/>
              <a:pPr/>
              <a:t>26/12/2021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189E44-37BF-47B0-B0EE-D6FD9AE37D7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400800" cy="1295400"/>
          </a:xfrm>
        </p:spPr>
        <p:txBody>
          <a:bodyPr>
            <a:normAutofit/>
          </a:bodyPr>
          <a:lstStyle/>
          <a:p>
            <a:r>
              <a:rPr lang="pt-BR" sz="6600" b="1" dirty="0"/>
              <a:t>PAST TENSES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5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22A60-2D4C-4606-AE04-9DF39D68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5DFEDC-EA61-4E91-A8DD-4080A6350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Talk </a:t>
            </a:r>
            <a:r>
              <a:rPr lang="pt-BR" sz="2800" dirty="0" err="1"/>
              <a:t>about</a:t>
            </a:r>
            <a:r>
              <a:rPr lang="pt-BR" sz="2800" dirty="0"/>
              <a:t> </a:t>
            </a:r>
            <a:r>
              <a:rPr lang="pt-BR" sz="2800" dirty="0" err="1"/>
              <a:t>actions</a:t>
            </a:r>
            <a:r>
              <a:rPr lang="pt-BR" sz="2800" dirty="0"/>
              <a:t> </a:t>
            </a:r>
            <a:r>
              <a:rPr lang="pt-BR" sz="2800" dirty="0" err="1"/>
              <a:t>that</a:t>
            </a:r>
            <a:r>
              <a:rPr lang="pt-BR" sz="2800" dirty="0"/>
              <a:t> </a:t>
            </a:r>
            <a:r>
              <a:rPr lang="pt-BR" sz="2800" dirty="0" err="1"/>
              <a:t>happened</a:t>
            </a:r>
            <a:r>
              <a:rPr lang="pt-BR" sz="2800" dirty="0"/>
              <a:t> </a:t>
            </a:r>
            <a:r>
              <a:rPr lang="pt-BR" sz="2800" dirty="0" err="1"/>
              <a:t>before</a:t>
            </a:r>
            <a:r>
              <a:rPr lang="pt-BR" sz="2800" dirty="0"/>
              <a:t> </a:t>
            </a:r>
            <a:r>
              <a:rPr lang="pt-BR" sz="2800" dirty="0" err="1"/>
              <a:t>another</a:t>
            </a:r>
            <a:r>
              <a:rPr lang="pt-BR" sz="2800" dirty="0"/>
              <a:t> </a:t>
            </a:r>
            <a:r>
              <a:rPr lang="pt-BR" sz="2800" dirty="0" err="1"/>
              <a:t>action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past</a:t>
            </a:r>
            <a:endParaRPr lang="pt-BR" sz="2800" dirty="0"/>
          </a:p>
          <a:p>
            <a:r>
              <a:rPr lang="pt-BR" sz="2800" dirty="0"/>
              <a:t>Time </a:t>
            </a:r>
            <a:r>
              <a:rPr lang="pt-BR" sz="2800" dirty="0" err="1"/>
              <a:t>expressions</a:t>
            </a:r>
            <a:r>
              <a:rPr lang="pt-BR" sz="2800" dirty="0"/>
              <a:t>: WHEN / AFTER / BY THE TIME / AS SOON AS</a:t>
            </a:r>
          </a:p>
        </p:txBody>
      </p:sp>
    </p:spTree>
    <p:extLst>
      <p:ext uri="{BB962C8B-B14F-4D97-AF65-F5344CB8AC3E}">
        <p14:creationId xmlns:p14="http://schemas.microsoft.com/office/powerpoint/2010/main" val="127819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7044A-8E91-4D20-BBF2-DDD59E61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46" y="1643354"/>
            <a:ext cx="6400800" cy="685800"/>
          </a:xfrm>
        </p:spPr>
        <p:txBody>
          <a:bodyPr>
            <a:noAutofit/>
          </a:bodyPr>
          <a:lstStyle/>
          <a:p>
            <a:r>
              <a:rPr lang="pt-BR" sz="2800" dirty="0" err="1"/>
              <a:t>Say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sentence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negative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interrogative</a:t>
            </a:r>
            <a:r>
              <a:rPr lang="pt-BR" sz="2800" dirty="0"/>
              <a:t> </a:t>
            </a:r>
            <a:r>
              <a:rPr lang="pt-BR" sz="2800" dirty="0" err="1"/>
              <a:t>form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06FFB8-ACAD-4FD1-A7BF-A02FE4C6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55C71E-FB2A-4A9D-B62A-1481AD2D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19907"/>
            <a:ext cx="6069682" cy="34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sr-Latn-M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7C99E-9D5A-4498-903D-1101FE9E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comic strio past simple">
            <a:extLst>
              <a:ext uri="{FF2B5EF4-FFF2-40B4-BE49-F238E27FC236}">
                <a16:creationId xmlns:a16="http://schemas.microsoft.com/office/drawing/2014/main" id="{96847B3E-ECCC-47CE-9A2F-3926A66BA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2" y="2349000"/>
            <a:ext cx="736363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1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71879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30D8A9-C65A-49D8-B80E-2325E700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4744"/>
            <a:ext cx="5464000" cy="396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C7B1EBC-751B-4A84-B26A-200BB9A405E2}"/>
              </a:ext>
            </a:extLst>
          </p:cNvPr>
          <p:cNvSpPr txBox="1"/>
          <p:nvPr/>
        </p:nvSpPr>
        <p:spPr>
          <a:xfrm>
            <a:off x="1907704" y="5229200"/>
            <a:ext cx="546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*Auxiliar </a:t>
            </a:r>
            <a:r>
              <a:rPr lang="pt-BR" sz="2000" dirty="0" err="1"/>
              <a:t>verb</a:t>
            </a:r>
            <a:r>
              <a:rPr lang="pt-BR" sz="2000" dirty="0"/>
              <a:t>: DO (DID / DIDN’T)</a:t>
            </a:r>
          </a:p>
        </p:txBody>
      </p:sp>
    </p:spTree>
    <p:extLst>
      <p:ext uri="{BB962C8B-B14F-4D97-AF65-F5344CB8AC3E}">
        <p14:creationId xmlns:p14="http://schemas.microsoft.com/office/powerpoint/2010/main" val="254988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F177C-A152-45E6-99B8-B1A22317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SIMPLE PAST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73191-7465-4CF6-8814-136245BF2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/>
              <a:t>Finished</a:t>
            </a:r>
            <a:r>
              <a:rPr lang="pt-BR" sz="2800" dirty="0"/>
              <a:t> </a:t>
            </a:r>
            <a:r>
              <a:rPr lang="pt-BR" sz="2800" dirty="0" err="1"/>
              <a:t>actions</a:t>
            </a:r>
            <a:r>
              <a:rPr lang="pt-BR" sz="2800" dirty="0"/>
              <a:t> </a:t>
            </a:r>
            <a:r>
              <a:rPr lang="pt-BR" sz="2800" dirty="0" err="1"/>
              <a:t>or</a:t>
            </a:r>
            <a:r>
              <a:rPr lang="pt-BR" sz="2800" dirty="0"/>
              <a:t> </a:t>
            </a:r>
            <a:r>
              <a:rPr lang="pt-BR" sz="2800" dirty="0" err="1"/>
              <a:t>situations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past</a:t>
            </a:r>
            <a:endParaRPr lang="pt-BR" sz="2800" dirty="0"/>
          </a:p>
          <a:p>
            <a:r>
              <a:rPr lang="pt-BR" sz="2800" dirty="0" err="1"/>
              <a:t>One</a:t>
            </a:r>
            <a:r>
              <a:rPr lang="pt-BR" sz="2800" dirty="0"/>
              <a:t> </a:t>
            </a:r>
            <a:r>
              <a:rPr lang="pt-BR" sz="2800" dirty="0" err="1"/>
              <a:t>thing</a:t>
            </a:r>
            <a:r>
              <a:rPr lang="pt-BR" sz="2800" dirty="0"/>
              <a:t> </a:t>
            </a:r>
            <a:r>
              <a:rPr lang="pt-BR" sz="2800" dirty="0" err="1"/>
              <a:t>happened</a:t>
            </a:r>
            <a:r>
              <a:rPr lang="pt-BR" sz="2800" dirty="0"/>
              <a:t> </a:t>
            </a:r>
            <a:r>
              <a:rPr lang="pt-BR" sz="2800" dirty="0" err="1"/>
              <a:t>after</a:t>
            </a:r>
            <a:r>
              <a:rPr lang="pt-BR" sz="2800" dirty="0"/>
              <a:t> </a:t>
            </a:r>
            <a:r>
              <a:rPr lang="pt-BR" sz="2800" dirty="0" err="1"/>
              <a:t>another</a:t>
            </a:r>
            <a:endParaRPr lang="pt-BR" sz="2800" dirty="0"/>
          </a:p>
          <a:p>
            <a:endParaRPr lang="pt-BR" sz="2800" dirty="0"/>
          </a:p>
          <a:p>
            <a:pPr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398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713E5-D3E6-437D-B1C5-80C51A1E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06084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Say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sentence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negative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interrogative</a:t>
            </a:r>
            <a:r>
              <a:rPr lang="pt-BR" dirty="0"/>
              <a:t> </a:t>
            </a:r>
            <a:r>
              <a:rPr lang="pt-BR" dirty="0" err="1"/>
              <a:t>form</a:t>
            </a:r>
            <a:endParaRPr lang="pt-BR" dirty="0"/>
          </a:p>
        </p:txBody>
      </p:sp>
      <p:pic>
        <p:nvPicPr>
          <p:cNvPr id="3074" name="Picture 2" descr="Resultado de imagem para comic strio past simple">
            <a:extLst>
              <a:ext uri="{FF2B5EF4-FFF2-40B4-BE49-F238E27FC236}">
                <a16:creationId xmlns:a16="http://schemas.microsoft.com/office/drawing/2014/main" id="{B7D9D6CD-B0BB-44A0-B747-B91010C92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6" y="3284984"/>
            <a:ext cx="757894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09DA339-E988-4E7C-93E2-97C770944E72}"/>
              </a:ext>
            </a:extLst>
          </p:cNvPr>
          <p:cNvSpPr/>
          <p:nvPr/>
        </p:nvSpPr>
        <p:spPr>
          <a:xfrm flipH="1">
            <a:off x="2555776" y="328498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96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19188"/>
            <a:ext cx="65817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7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6FFC-E065-4B2C-A8BB-906E4892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PAST CONTINUOUS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9C90D-64A9-4C1A-9F0E-CBB3644F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/>
              <a:t>Talk </a:t>
            </a:r>
            <a:r>
              <a:rPr lang="pt-BR" sz="2400" dirty="0" err="1"/>
              <a:t>about</a:t>
            </a:r>
            <a:r>
              <a:rPr lang="pt-BR" sz="2400" dirty="0"/>
              <a:t> </a:t>
            </a:r>
            <a:r>
              <a:rPr lang="pt-BR" sz="2400" dirty="0" err="1"/>
              <a:t>activities</a:t>
            </a:r>
            <a:r>
              <a:rPr lang="pt-BR" sz="2400" dirty="0"/>
              <a:t> in </a:t>
            </a:r>
            <a:r>
              <a:rPr lang="pt-BR" sz="2400" dirty="0" err="1"/>
              <a:t>progress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moment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past</a:t>
            </a:r>
            <a:endParaRPr lang="pt-BR" sz="2400" dirty="0"/>
          </a:p>
          <a:p>
            <a:r>
              <a:rPr lang="pt-BR" sz="2400" dirty="0" err="1"/>
              <a:t>Describe</a:t>
            </a:r>
            <a:r>
              <a:rPr lang="pt-BR" sz="2400" dirty="0"/>
              <a:t> </a:t>
            </a:r>
            <a:r>
              <a:rPr lang="pt-BR" sz="2400" dirty="0" err="1"/>
              <a:t>scenes</a:t>
            </a:r>
            <a:r>
              <a:rPr lang="pt-BR" sz="2400" dirty="0"/>
              <a:t> in a </a:t>
            </a:r>
            <a:r>
              <a:rPr lang="pt-BR" sz="2400" dirty="0" err="1"/>
              <a:t>story</a:t>
            </a:r>
            <a:r>
              <a:rPr lang="pt-BR" sz="2400" dirty="0"/>
              <a:t>, for </a:t>
            </a:r>
            <a:r>
              <a:rPr lang="pt-BR" sz="2400" dirty="0" err="1"/>
              <a:t>example</a:t>
            </a:r>
            <a:endParaRPr lang="pt-BR" sz="2400" dirty="0"/>
          </a:p>
          <a:p>
            <a:r>
              <a:rPr lang="pt-BR" sz="2400" dirty="0"/>
              <a:t>Talk </a:t>
            </a:r>
            <a:r>
              <a:rPr lang="pt-BR" sz="2400" dirty="0" err="1"/>
              <a:t>about</a:t>
            </a:r>
            <a:r>
              <a:rPr lang="pt-BR" sz="2400" dirty="0"/>
              <a:t> </a:t>
            </a:r>
            <a:r>
              <a:rPr lang="pt-BR" sz="2400" dirty="0" err="1"/>
              <a:t>an</a:t>
            </a:r>
            <a:r>
              <a:rPr lang="pt-BR" sz="2400" dirty="0"/>
              <a:t> </a:t>
            </a:r>
            <a:r>
              <a:rPr lang="pt-BR" sz="2400" dirty="0" err="1"/>
              <a:t>activity</a:t>
            </a:r>
            <a:r>
              <a:rPr lang="pt-BR" sz="2400" dirty="0"/>
              <a:t> in </a:t>
            </a:r>
            <a:r>
              <a:rPr lang="pt-BR" sz="2400" dirty="0" err="1"/>
              <a:t>progress</a:t>
            </a:r>
            <a:r>
              <a:rPr lang="pt-BR" sz="2400" dirty="0"/>
              <a:t> </a:t>
            </a:r>
            <a:r>
              <a:rPr lang="pt-BR" sz="2400" dirty="0" err="1"/>
              <a:t>when</a:t>
            </a:r>
            <a:r>
              <a:rPr lang="pt-BR" sz="2400" dirty="0"/>
              <a:t> </a:t>
            </a:r>
            <a:r>
              <a:rPr lang="pt-BR" sz="2400" dirty="0" err="1"/>
              <a:t>another</a:t>
            </a:r>
            <a:r>
              <a:rPr lang="pt-BR" sz="2400" dirty="0"/>
              <a:t> </a:t>
            </a:r>
            <a:r>
              <a:rPr lang="pt-BR" sz="2400" dirty="0" err="1"/>
              <a:t>interrupted</a:t>
            </a:r>
            <a:r>
              <a:rPr lang="pt-BR" sz="2400" dirty="0"/>
              <a:t> it</a:t>
            </a:r>
          </a:p>
          <a:p>
            <a:r>
              <a:rPr lang="pt-BR" sz="2400" dirty="0"/>
              <a:t>WHILE / AS / WHEN</a:t>
            </a:r>
          </a:p>
        </p:txBody>
      </p:sp>
    </p:spTree>
    <p:extLst>
      <p:ext uri="{BB962C8B-B14F-4D97-AF65-F5344CB8AC3E}">
        <p14:creationId xmlns:p14="http://schemas.microsoft.com/office/powerpoint/2010/main" val="622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900459-E23B-4D9F-8681-41E04801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 descr="Resultado de imagem para comic strip past continuous">
            <a:extLst>
              <a:ext uri="{FF2B5EF4-FFF2-40B4-BE49-F238E27FC236}">
                <a16:creationId xmlns:a16="http://schemas.microsoft.com/office/drawing/2014/main" id="{15E35784-D7D4-465B-A1CE-13888EE0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25175"/>
            <a:ext cx="5747176" cy="38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6EA33FE-8A89-493C-AF01-A1186BFC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82" y="115308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question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03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22D5B0-28F1-4D00-86DD-0D397F5E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443037"/>
            <a:ext cx="56673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98</TotalTime>
  <Words>112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Costura</vt:lpstr>
      <vt:lpstr>PAST TENSES</vt:lpstr>
      <vt:lpstr>PowerPoint Presentation</vt:lpstr>
      <vt:lpstr>PowerPoint Presentation</vt:lpstr>
      <vt:lpstr>SIMPLE PAST</vt:lpstr>
      <vt:lpstr>Say the sentence in the negative and interrogative form</vt:lpstr>
      <vt:lpstr>PowerPoint Presentation</vt:lpstr>
      <vt:lpstr>PAST CONTINUOUS</vt:lpstr>
      <vt:lpstr>What was the question?</vt:lpstr>
      <vt:lpstr>PowerPoint Presentation</vt:lpstr>
      <vt:lpstr>PowerPoint Presentation</vt:lpstr>
      <vt:lpstr>Say the sentence in the negative and interrogative form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TENSES</dc:title>
  <dc:creator>Gislaine Fonseca</dc:creator>
  <cp:lastModifiedBy>Ana Markovic</cp:lastModifiedBy>
  <cp:revision>17</cp:revision>
  <dcterms:created xsi:type="dcterms:W3CDTF">2017-02-09T14:25:16Z</dcterms:created>
  <dcterms:modified xsi:type="dcterms:W3CDTF">2021-12-26T17:58:44Z</dcterms:modified>
</cp:coreProperties>
</file>